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DE_A483E6BD.xml" ContentType="application/vnd.ms-powerpoint.comments+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0" r:id="rId2"/>
    <p:sldMasterId id="2147483726" r:id="rId3"/>
  </p:sldMasterIdLst>
  <p:notesMasterIdLst>
    <p:notesMasterId r:id="rId27"/>
  </p:notesMasterIdLst>
  <p:sldIdLst>
    <p:sldId id="2147482517" r:id="rId4"/>
    <p:sldId id="2147482505" r:id="rId5"/>
    <p:sldId id="2147482506" r:id="rId6"/>
    <p:sldId id="302" r:id="rId7"/>
    <p:sldId id="459" r:id="rId8"/>
    <p:sldId id="460" r:id="rId9"/>
    <p:sldId id="2147482507" r:id="rId10"/>
    <p:sldId id="2142534597" r:id="rId11"/>
    <p:sldId id="2142534715" r:id="rId12"/>
    <p:sldId id="301" r:id="rId13"/>
    <p:sldId id="2142534721" r:id="rId14"/>
    <p:sldId id="2147482298" r:id="rId15"/>
    <p:sldId id="2147482508" r:id="rId16"/>
    <p:sldId id="2147482510" r:id="rId17"/>
    <p:sldId id="2147482509" r:id="rId18"/>
    <p:sldId id="2147482511" r:id="rId19"/>
    <p:sldId id="2147482518" r:id="rId20"/>
    <p:sldId id="2147482512" r:id="rId21"/>
    <p:sldId id="2147482513" r:id="rId22"/>
    <p:sldId id="478" r:id="rId23"/>
    <p:sldId id="2147482514" r:id="rId24"/>
    <p:sldId id="257" r:id="rId25"/>
    <p:sldId id="2147482515" r:id="rId2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2ACB12-CE1B-FFC2-7982-96359B1CA1C8}" name="Gedigk, Jennifer" initials="JG" userId="S::Jennifer.Gedigk@dm.de::4aa2e916-caa6-48d1-b51e-c17d8a3169e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6379" autoAdjust="0"/>
  </p:normalViewPr>
  <p:slideViewPr>
    <p:cSldViewPr snapToGrid="0">
      <p:cViewPr varScale="1">
        <p:scale>
          <a:sx n="96" d="100"/>
          <a:sy n="96" d="100"/>
        </p:scale>
        <p:origin x="61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ringer, Alexandra" userId="fb4170e1-6848-4dbe-8ef7-b8510ec428f8" providerId="ADAL" clId="{D78BEEDA-FE47-4F2C-80C9-133B2B4B4842}"/>
    <pc:docChg chg="custSel modSld">
      <pc:chgData name="Koringer, Alexandra" userId="fb4170e1-6848-4dbe-8ef7-b8510ec428f8" providerId="ADAL" clId="{D78BEEDA-FE47-4F2C-80C9-133B2B4B4842}" dt="2026-06-17T09:46:09.770" v="10" actId="6549"/>
      <pc:docMkLst>
        <pc:docMk/>
      </pc:docMkLst>
      <pc:sldChg chg="modSp mod">
        <pc:chgData name="Koringer, Alexandra" userId="fb4170e1-6848-4dbe-8ef7-b8510ec428f8" providerId="ADAL" clId="{D78BEEDA-FE47-4F2C-80C9-133B2B4B4842}" dt="2026-06-17T09:46:01.506" v="5" actId="6549"/>
        <pc:sldMkLst>
          <pc:docMk/>
          <pc:sldMk cId="2719408580" sldId="2147482509"/>
        </pc:sldMkLst>
        <pc:spChg chg="mod">
          <ac:chgData name="Koringer, Alexandra" userId="fb4170e1-6848-4dbe-8ef7-b8510ec428f8" providerId="ADAL" clId="{D78BEEDA-FE47-4F2C-80C9-133B2B4B4842}" dt="2026-06-17T09:46:01.506" v="5" actId="6549"/>
          <ac:spMkLst>
            <pc:docMk/>
            <pc:sldMk cId="2719408580" sldId="2147482509"/>
            <ac:spMk id="5" creationId="{7EB32C04-F062-70E0-539F-41BA294DE0C7}"/>
          </ac:spMkLst>
        </pc:spChg>
      </pc:sldChg>
      <pc:sldChg chg="modSp mod">
        <pc:chgData name="Koringer, Alexandra" userId="fb4170e1-6848-4dbe-8ef7-b8510ec428f8" providerId="ADAL" clId="{D78BEEDA-FE47-4F2C-80C9-133B2B4B4842}" dt="2026-06-17T09:46:09.770" v="10" actId="6549"/>
        <pc:sldMkLst>
          <pc:docMk/>
          <pc:sldMk cId="1199369507" sldId="2147482511"/>
        </pc:sldMkLst>
        <pc:spChg chg="mod">
          <ac:chgData name="Koringer, Alexandra" userId="fb4170e1-6848-4dbe-8ef7-b8510ec428f8" providerId="ADAL" clId="{D78BEEDA-FE47-4F2C-80C9-133B2B4B4842}" dt="2026-06-17T09:46:09.770" v="10" actId="6549"/>
          <ac:spMkLst>
            <pc:docMk/>
            <pc:sldMk cId="1199369507" sldId="2147482511"/>
            <ac:spMk id="3" creationId="{78046C7F-C35E-6357-663A-3F47D20FD2BC}"/>
          </ac:spMkLst>
        </pc:spChg>
      </pc:sldChg>
      <pc:sldChg chg="modSp mod">
        <pc:chgData name="Koringer, Alexandra" userId="fb4170e1-6848-4dbe-8ef7-b8510ec428f8" providerId="ADAL" clId="{D78BEEDA-FE47-4F2C-80C9-133B2B4B4842}" dt="2026-06-17T09:45:29.449" v="3" actId="6549"/>
        <pc:sldMkLst>
          <pc:docMk/>
          <pc:sldMk cId="948432499" sldId="2147482517"/>
        </pc:sldMkLst>
        <pc:spChg chg="mod">
          <ac:chgData name="Koringer, Alexandra" userId="fb4170e1-6848-4dbe-8ef7-b8510ec428f8" providerId="ADAL" clId="{D78BEEDA-FE47-4F2C-80C9-133B2B4B4842}" dt="2026-06-17T09:45:29.449" v="3" actId="6549"/>
          <ac:spMkLst>
            <pc:docMk/>
            <pc:sldMk cId="948432499" sldId="2147482517"/>
            <ac:spMk id="2" creationId="{CC3E685B-C0BB-002D-F1A7-9C7807CF17D3}"/>
          </ac:spMkLst>
        </pc:spChg>
        <pc:spChg chg="mod">
          <ac:chgData name="Koringer, Alexandra" userId="fb4170e1-6848-4dbe-8ef7-b8510ec428f8" providerId="ADAL" clId="{D78BEEDA-FE47-4F2C-80C9-133B2B4B4842}" dt="2026-06-17T09:45:23.717" v="1" actId="6549"/>
          <ac:spMkLst>
            <pc:docMk/>
            <pc:sldMk cId="948432499" sldId="2147482517"/>
            <ac:spMk id="4" creationId="{BFD60C79-3DCF-BD9D-C0C8-A981F33E1406}"/>
          </ac:spMkLst>
        </pc:spChg>
      </pc:sldChg>
    </pc:docChg>
  </pc:docChgLst>
</pc:chgInfo>
</file>

<file path=ppt/comments/modernComment_1DE_A483E6BD.xml><?xml version="1.0" encoding="utf-8"?>
<p188:cmLst xmlns:a="http://schemas.openxmlformats.org/drawingml/2006/main" xmlns:r="http://schemas.openxmlformats.org/officeDocument/2006/relationships" xmlns:p188="http://schemas.microsoft.com/office/powerpoint/2018/8/main">
  <p188:cm id="{AA26B6EC-43A5-4E5F-8972-6315D0A9787D}" authorId="{B42ACB12-CE1B-FFC2-7982-96359B1CA1C8}" created="2026-01-21T11:00:43.798">
    <ac:txMkLst xmlns:ac="http://schemas.microsoft.com/office/drawing/2013/main/command">
      <pc:docMk xmlns:pc="http://schemas.microsoft.com/office/powerpoint/2013/main/command"/>
      <pc:sldMk xmlns:pc="http://schemas.microsoft.com/office/powerpoint/2013/main/command" cId="2760107709" sldId="478"/>
      <ac:spMk id="7" creationId="{A229CB2B-2AF5-07DB-5F50-47BBAD1965E5}"/>
      <ac:txMk cp="0" len="19">
        <ac:context len="20" hash="1117772937"/>
      </ac:txMk>
    </ac:txMkLst>
    <p188:pos x="3846578" y="352116"/>
    <p188:txBody>
      <a:bodyPr/>
      <a:lstStyle/>
      <a:p>
        <a:r>
          <a:rPr lang="de-DE"/>
          <a:t>[@Bayer, Sebastian] Notizen für die Tonspur bei Bedarf ergänzt (noch aus Dialogforum vorhanden)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0ACB01-3A1C-46B5-AA91-EA477D983A59}" type="datetimeFigureOut">
              <a:rPr lang="de-DE" smtClean="0"/>
              <a:t>17.06.2026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741763-9EA7-42E0-B533-3C17891DF573}" type="slidenum">
              <a:rPr lang="de-DE" smtClean="0"/>
              <a:t>‹Nr.›</a:t>
            </a:fld>
            <a:endParaRPr lang="de-DE"/>
          </a:p>
        </p:txBody>
      </p:sp>
    </p:spTree>
    <p:extLst>
      <p:ext uri="{BB962C8B-B14F-4D97-AF65-F5344CB8AC3E}">
        <p14:creationId xmlns:p14="http://schemas.microsoft.com/office/powerpoint/2010/main" val="4293505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4a135fe1-484e-4a2a-9087-e38ae641a460---user-content-fn-3"/><Relationship Id="rId7" Type="http://schemas.openxmlformats.org/officeDocument/2006/relationships/hyperlink" Target="#4a135fe1-484e-4a2a-9087-e38ae641a460---user-content-fn-11"/><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4a135fe1-484e-4a2a-9087-e38ae641a460---user-content-fn-10"/><Relationship Id="rId5" Type="http://schemas.openxmlformats.org/officeDocument/2006/relationships/hyperlink" Target="#4a135fe1-484e-4a2a-9087-e38ae641a460---user-content-fn-9"/><Relationship Id="rId4" Type="http://schemas.openxmlformats.org/officeDocument/2006/relationships/hyperlink" Target="#4a135fe1-484e-4a2a-9087-e38ae641a460---user-content-fn-8"/></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1973 von Götz Werner gegründet ist dm heute der führende Drogeriemarkt in Deutschland und vielen anderen Ländern, in denen wir präsent sind.</a:t>
            </a:r>
          </a:p>
        </p:txBody>
      </p:sp>
      <p:sp>
        <p:nvSpPr>
          <p:cNvPr id="4" name="Foliennummernplatzhalter 3"/>
          <p:cNvSpPr>
            <a:spLocks noGrp="1"/>
          </p:cNvSpPr>
          <p:nvPr>
            <p:ph type="sldNum" sz="quarter" idx="5"/>
          </p:nvPr>
        </p:nvSpPr>
        <p:spPr/>
        <p:txBody>
          <a:bodyPr/>
          <a:lstStyle/>
          <a:p>
            <a:fld id="{C9741763-9EA7-42E0-B533-3C17891DF573}" type="slidenum">
              <a:rPr lang="de-DE" smtClean="0"/>
              <a:t>4</a:t>
            </a:fld>
            <a:endParaRPr lang="de-DE"/>
          </a:p>
        </p:txBody>
      </p:sp>
    </p:spTree>
    <p:extLst>
      <p:ext uri="{BB962C8B-B14F-4D97-AF65-F5344CB8AC3E}">
        <p14:creationId xmlns:p14="http://schemas.microsoft.com/office/powerpoint/2010/main" val="3656944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93725" y="727075"/>
            <a:ext cx="4371975" cy="2459038"/>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948D705-F97E-4339-BBE3-053A597759C7}" type="slidenum">
              <a:rPr lang="de-DE" smtClean="0"/>
              <a:pPr/>
              <a:t>8</a:t>
            </a:fld>
            <a:endParaRPr lang="de-DE" dirty="0"/>
          </a:p>
        </p:txBody>
      </p:sp>
    </p:spTree>
    <p:extLst>
      <p:ext uri="{BB962C8B-B14F-4D97-AF65-F5344CB8AC3E}">
        <p14:creationId xmlns:p14="http://schemas.microsoft.com/office/powerpoint/2010/main" val="2572397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00075" y="727075"/>
            <a:ext cx="4373563" cy="2460625"/>
          </a:xfrm>
        </p:spPr>
      </p:sp>
      <p:sp>
        <p:nvSpPr>
          <p:cNvPr id="3" name="Notizenplatzhalter 2"/>
          <p:cNvSpPr>
            <a:spLocks noGrp="1"/>
          </p:cNvSpPr>
          <p:nvPr>
            <p:ph type="body" idx="1"/>
          </p:nvPr>
        </p:nvSpPr>
        <p:spPr/>
        <p:txBody>
          <a:bodyPr/>
          <a:lstStyle/>
          <a:p>
            <a:r>
              <a:rPr lang="de-DE" sz="1800" dirty="0"/>
              <a:t>Für Götz Werner bedeutete "Hier bin ich Mensch", den Menschen als Individuum zu respektieren und ihm die Grundlage für ein nachhaltiges Leben zu bieten.</a:t>
            </a:r>
            <a:r>
              <a:rPr lang="de-DE" sz="1800" baseline="30000" dirty="0">
                <a:hlinkClick r:id="rId3"/>
              </a:rPr>
              <a:t>[3]</a:t>
            </a:r>
            <a:r>
              <a:rPr lang="de-DE" sz="1800" dirty="0"/>
              <a:t> Er war der Überzeugung, dass "ein Unternehmen für die Menschen da ist, nicht andersherum" und dass "ganzheitliches unternehmerisches und soziales Denken" im Mittelpunkt stehen sollte.</a:t>
            </a:r>
            <a:r>
              <a:rPr lang="de-DE" sz="1800" baseline="30000" dirty="0">
                <a:hlinkClick r:id="rId4"/>
              </a:rPr>
              <a:t>[8]</a:t>
            </a:r>
            <a:r>
              <a:rPr lang="de-DE" sz="1800" baseline="30000" dirty="0">
                <a:hlinkClick r:id="rId5"/>
              </a:rPr>
              <a:t>[9]</a:t>
            </a:r>
            <a:r>
              <a:rPr lang="de-DE" sz="1800" baseline="30000" dirty="0">
                <a:hlinkClick r:id="rId6"/>
              </a:rPr>
              <a:t>[10]</a:t>
            </a:r>
            <a:r>
              <a:rPr lang="de-DE" sz="1800" baseline="30000" dirty="0">
                <a:hlinkClick r:id="rId7"/>
              </a:rPr>
              <a:t>[11]</a:t>
            </a:r>
            <a:r>
              <a:rPr lang="de-DE" sz="1800" dirty="0"/>
              <a:t> Respekt vor der Individualität des Menschen und dem regionalen Umfeld der Märkte bildete die Grundlage für das organische Wachstum von dm.</a:t>
            </a:r>
            <a:endParaRPr lang="de-DE" sz="1700" dirty="0">
              <a:latin typeface="Calibri" panose="020F0502020204030204" pitchFamily="34" charset="0"/>
              <a:ea typeface="Calibri" panose="020F0502020204030204" pitchFamily="34" charset="0"/>
              <a:cs typeface="Times New Roman" panose="02020603050405020304" pitchFamily="18" charset="0"/>
            </a:endParaRPr>
          </a:p>
          <a:p>
            <a:endParaRPr lang="de-DE" sz="1700" dirty="0">
              <a:latin typeface="Calibri" panose="020F0502020204030204" pitchFamily="34" charset="0"/>
              <a:ea typeface="Calibri" panose="020F0502020204030204" pitchFamily="34" charset="0"/>
              <a:cs typeface="Times New Roman" panose="02020603050405020304" pitchFamily="18" charset="0"/>
            </a:endParaRPr>
          </a:p>
          <a:p>
            <a:r>
              <a:rPr lang="de-DE" sz="1700" dirty="0">
                <a:latin typeface="Calibri" panose="020F0502020204030204" pitchFamily="34" charset="0"/>
                <a:ea typeface="Calibri" panose="020F0502020204030204" pitchFamily="34" charset="0"/>
                <a:cs typeface="Times New Roman" panose="02020603050405020304" pitchFamily="18" charset="0"/>
              </a:rPr>
              <a:t>Dazu möchte ich ein klein wenig ausholen. dm ist ein Unternehmen von Menschen für Menschen. Das manifestiert sich in unserem Claim und in unserer besonderen dialogischen Kultur. Und im Kern steht hinter dieser dialogischen Kultur ein ganz besonderes Menschenbild</a:t>
            </a:r>
          </a:p>
          <a:p>
            <a:endParaRPr lang="de-DE" sz="1700" dirty="0">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Calibri" panose="020F0502020204030204" pitchFamily="34" charset="0"/>
                <a:ea typeface="Calibri" panose="020F0502020204030204" pitchFamily="34" charset="0"/>
                <a:cs typeface="Times New Roman" panose="02020603050405020304" pitchFamily="18" charset="0"/>
              </a:rPr>
              <a:t>Das Menschenbild von dm ist die Liebeserklärung an die Freiheitsfähigkeit im Menschen. Damit meinen wir, dass alle Menschen das Potential zur Freiheit haben, denn sie können denken, sinnvolle Dinge erkennen und sich sinnorientiert verhalten. Sie können sich entwickeln und selbstbestimmt handeln, d.h. initiativ werden.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Calibri" panose="020F0502020204030204" pitchFamily="34" charset="0"/>
                <a:ea typeface="Calibri" panose="020F0502020204030204" pitchFamily="34" charset="0"/>
                <a:cs typeface="Times New Roman" panose="02020603050405020304" pitchFamily="18" charset="0"/>
              </a:rPr>
              <a:t>Führe ich selbstverantwortlich mein Leben oder reagiere ich bloß? Bin ich zusammenarbeitsfähig? Bin ich erneuerungsfähig?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Calibri" panose="020F0502020204030204" pitchFamily="34" charset="0"/>
                <a:ea typeface="Calibri" panose="020F0502020204030204" pitchFamily="34" charset="0"/>
                <a:cs typeface="Times New Roman" panose="02020603050405020304" pitchFamily="18" charset="0"/>
              </a:rPr>
              <a:t>Freiheitsfähigkeit ist sinnbezogene Entwicklungsfähigkeit.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Calibri" panose="020F0502020204030204" pitchFamily="34" charset="0"/>
                <a:ea typeface="Calibri" panose="020F0502020204030204" pitchFamily="34" charset="0"/>
                <a:cs typeface="Times New Roman" panose="02020603050405020304" pitchFamily="18" charset="0"/>
              </a:rPr>
              <a:t>Vielfältige Auswirkungen auf unser wirtschaftliches handeln: Subsidiarität und Verantwortungshierarchie, Dauerpreis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Calibri" panose="020F0502020204030204" pitchFamily="34" charset="0"/>
                <a:ea typeface="Calibri" panose="020F0502020204030204" pitchFamily="34" charset="0"/>
                <a:cs typeface="Times New Roman" panose="02020603050405020304" pitchFamily="18" charset="0"/>
              </a:rPr>
              <a:t>Lernlinge statt Auszubildende</a:t>
            </a:r>
            <a:endParaRPr lang="de-DE" dirty="0"/>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8D705-F97E-4339-BBE3-053A597759C7}"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0557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87375" y="760413"/>
            <a:ext cx="4568825" cy="2570162"/>
          </a:xfrm>
        </p:spPr>
      </p:sp>
      <p:sp>
        <p:nvSpPr>
          <p:cNvPr id="3" name="Notizenplatzhalter 2"/>
          <p:cNvSpPr>
            <a:spLocks noGrp="1"/>
          </p:cNvSpPr>
          <p:nvPr>
            <p:ph type="body" idx="1"/>
          </p:nvPr>
        </p:nvSpPr>
        <p:spPr/>
        <p:txBody>
          <a:bodyPr/>
          <a:lstStyle/>
          <a:p>
            <a:r>
              <a:rPr lang="de-DE"/>
              <a:t>Zum Thema Partnergrundsätze: Über 100 Hersteller sind Partner von </a:t>
            </a:r>
            <a:r>
              <a:rPr lang="de-DE" err="1"/>
              <a:t>dmBio</a:t>
            </a:r>
            <a:r>
              <a:rPr lang="de-DE"/>
              <a:t>. Der weitaus überwiegende Teil liefert ununterbrochen seit Beginn der Zusammenarbeit ihr Sortiment. Für eine hohe Verlässlichkeit im Ursprung (insb. Planbarkeit für Landwirte) schließen wir partiell </a:t>
            </a:r>
            <a:r>
              <a:rPr lang="de-DE" err="1"/>
              <a:t>Mehrjahreskontrate</a:t>
            </a:r>
            <a:r>
              <a:rPr lang="de-DE"/>
              <a:t> (z. B. Mehle) </a:t>
            </a:r>
          </a:p>
          <a:p>
            <a:endParaRPr lang="de-DE"/>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CEB91D-FC44-4AE9-8766-E1580B3D6FD3}"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7140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00075" y="727075"/>
            <a:ext cx="4373563" cy="2460625"/>
          </a:xfrm>
        </p:spPr>
      </p:sp>
      <p:sp>
        <p:nvSpPr>
          <p:cNvPr id="3" name="Notizenplatzhalter 2"/>
          <p:cNvSpPr>
            <a:spLocks noGrp="1"/>
          </p:cNvSpPr>
          <p:nvPr>
            <p:ph type="body" idx="1"/>
          </p:nvPr>
        </p:nvSpPr>
        <p:spPr/>
        <p:txBody>
          <a:bodyPr>
            <a:normAutofit fontScale="55000" lnSpcReduction="20000"/>
          </a:bodyPr>
          <a:lstStyle/>
          <a:p>
            <a:r>
              <a:rPr lang="de-DE" sz="1700" dirty="0">
                <a:latin typeface="Calibri" panose="020F0502020204030204" pitchFamily="34" charset="0"/>
                <a:ea typeface="Calibri" panose="020F0502020204030204" pitchFamily="34" charset="0"/>
                <a:cs typeface="Times New Roman" panose="02020603050405020304" pitchFamily="18" charset="0"/>
              </a:rPr>
              <a:t>Damit möchte ich zum Begriff der </a:t>
            </a:r>
            <a:r>
              <a:rPr lang="de-DE" sz="1700" b="1" dirty="0">
                <a:latin typeface="Calibri" panose="020F0502020204030204" pitchFamily="34" charset="0"/>
                <a:ea typeface="Calibri" panose="020F0502020204030204" pitchFamily="34" charset="0"/>
                <a:cs typeface="Times New Roman" panose="02020603050405020304" pitchFamily="18" charset="0"/>
              </a:rPr>
              <a:t>Zukunftsfähigkeit</a:t>
            </a:r>
            <a:r>
              <a:rPr lang="de-DE" sz="1700" dirty="0">
                <a:latin typeface="Calibri" panose="020F0502020204030204" pitchFamily="34" charset="0"/>
                <a:ea typeface="Calibri" panose="020F0502020204030204" pitchFamily="34" charset="0"/>
                <a:cs typeface="Times New Roman" panose="02020603050405020304" pitchFamily="18" charset="0"/>
              </a:rPr>
              <a:t> kommen. </a:t>
            </a:r>
            <a:r>
              <a:rPr lang="de-DE" sz="1700" dirty="0">
                <a:latin typeface="Calibri" panose="020F0502020204030204" pitchFamily="34" charset="0"/>
                <a:cs typeface="Times New Roman" panose="02020603050405020304" pitchFamily="18" charset="0"/>
              </a:rPr>
              <a:t>Wenn wir jetzt diesen Gestaltungsraum nutzen und </a:t>
            </a:r>
            <a:r>
              <a:rPr lang="de-DE" sz="1700" kern="100" dirty="0">
                <a:solidFill>
                  <a:srgbClr val="333333"/>
                </a:solidFill>
                <a:latin typeface="Arial" panose="020B0604020202020204" pitchFamily="34" charset="0"/>
                <a:cs typeface="Times New Roman" panose="02020603050405020304" pitchFamily="18" charset="0"/>
              </a:rPr>
              <a:t>we</a:t>
            </a:r>
            <a:r>
              <a:rPr lang="de-DE" sz="1700" kern="100" dirty="0">
                <a:solidFill>
                  <a:srgbClr val="333333"/>
                </a:solidFill>
                <a:latin typeface="Arial" panose="020B0604020202020204" pitchFamily="34" charset="0"/>
                <a:ea typeface="Calibri" panose="020F0502020204030204" pitchFamily="34" charset="0"/>
                <a:cs typeface="Times New Roman" panose="02020603050405020304" pitchFamily="18" charset="0"/>
              </a:rPr>
              <a:t>nn wir alle für die Menschen handeln, deren Wünsche und </a:t>
            </a:r>
            <a:r>
              <a:rPr lang="de-DE" sz="1700" kern="100" dirty="0" err="1">
                <a:solidFill>
                  <a:srgbClr val="333333"/>
                </a:solidFill>
                <a:latin typeface="Arial" panose="020B0604020202020204" pitchFamily="34" charset="0"/>
                <a:ea typeface="Calibri" panose="020F0502020204030204" pitchFamily="34" charset="0"/>
                <a:cs typeface="Times New Roman" panose="02020603050405020304" pitchFamily="18" charset="0"/>
              </a:rPr>
              <a:t>Konsumbefürfnisse</a:t>
            </a:r>
            <a:r>
              <a:rPr lang="de-DE" sz="1700" kern="100" dirty="0">
                <a:solidFill>
                  <a:srgbClr val="333333"/>
                </a:solidFill>
                <a:latin typeface="Arial" panose="020B0604020202020204" pitchFamily="34" charset="0"/>
                <a:ea typeface="Calibri" panose="020F0502020204030204" pitchFamily="34" charset="0"/>
                <a:cs typeface="Times New Roman" panose="02020603050405020304" pitchFamily="18" charset="0"/>
              </a:rPr>
              <a:t> wir veredeln wollen</a:t>
            </a:r>
          </a:p>
          <a:p>
            <a:pPr>
              <a:lnSpc>
                <a:spcPct val="107000"/>
              </a:lnSpc>
              <a:spcAft>
                <a:spcPts val="772"/>
              </a:spcAft>
            </a:pPr>
            <a:r>
              <a:rPr lang="de-DE" sz="1700" kern="100" dirty="0">
                <a:solidFill>
                  <a:srgbClr val="333333"/>
                </a:solidFill>
                <a:latin typeface="Arial" panose="020B0604020202020204" pitchFamily="34" charset="0"/>
                <a:ea typeface="Calibri" panose="020F0502020204030204" pitchFamily="34" charset="0"/>
                <a:cs typeface="Times New Roman" panose="02020603050405020304" pitchFamily="18" charset="0"/>
              </a:rPr>
              <a:t>Und wenn wir dabei aufeinander achten im Sinne des Miteinander – Füreinander, in der Partnerschaft und in unserer gemeinsamen Wertschöpfungskette, </a:t>
            </a:r>
          </a:p>
          <a:p>
            <a:pPr>
              <a:lnSpc>
                <a:spcPct val="107000"/>
              </a:lnSpc>
              <a:spcAft>
                <a:spcPts val="772"/>
              </a:spcAft>
            </a:pPr>
            <a:r>
              <a:rPr lang="de-DE" sz="1700" kern="100" dirty="0">
                <a:solidFill>
                  <a:srgbClr val="333333"/>
                </a:solidFill>
                <a:latin typeface="Arial" panose="020B0604020202020204" pitchFamily="34" charset="0"/>
                <a:ea typeface="Calibri" panose="020F0502020204030204" pitchFamily="34" charset="0"/>
                <a:cs typeface="Times New Roman" panose="02020603050405020304" pitchFamily="18" charset="0"/>
              </a:rPr>
              <a:t>wenn wir handeln im Einklang mit der Natur und nur die Ressourcen verbrauchen, die sich wieder regenerieren und </a:t>
            </a:r>
          </a:p>
          <a:p>
            <a:pPr>
              <a:lnSpc>
                <a:spcPct val="107000"/>
              </a:lnSpc>
              <a:spcAft>
                <a:spcPts val="772"/>
              </a:spcAft>
            </a:pPr>
            <a:r>
              <a:rPr lang="de-DE" sz="1700" kern="100" dirty="0">
                <a:solidFill>
                  <a:srgbClr val="333333"/>
                </a:solidFill>
                <a:latin typeface="Arial" panose="020B0604020202020204" pitchFamily="34" charset="0"/>
                <a:ea typeface="Calibri" panose="020F0502020204030204" pitchFamily="34" charset="0"/>
                <a:cs typeface="Times New Roman" panose="02020603050405020304" pitchFamily="18" charset="0"/>
              </a:rPr>
              <a:t>wenn wir für Entwicklung und Fortschritt sorgen, und uns mit Blick auf Mensch und Natur weiterentwickeln,</a:t>
            </a:r>
          </a:p>
          <a:p>
            <a:pPr>
              <a:lnSpc>
                <a:spcPct val="107000"/>
              </a:lnSpc>
              <a:spcAft>
                <a:spcPts val="772"/>
              </a:spcAft>
            </a:pPr>
            <a:r>
              <a:rPr lang="de-DE" sz="1700" kern="100" dirty="0">
                <a:solidFill>
                  <a:srgbClr val="333333"/>
                </a:solidFill>
                <a:latin typeface="Arial" panose="020B0604020202020204" pitchFamily="34" charset="0"/>
                <a:ea typeface="Calibri" panose="020F0502020204030204" pitchFamily="34" charset="0"/>
                <a:cs typeface="Times New Roman" panose="02020603050405020304" pitchFamily="18" charset="0"/>
              </a:rPr>
              <a:t>dann haben wir den Rahmen gesteckt für eine lebenswerte Zukunft und handeln zukunftsfähig</a:t>
            </a:r>
          </a:p>
          <a:p>
            <a:pPr>
              <a:lnSpc>
                <a:spcPct val="107000"/>
              </a:lnSpc>
              <a:spcAft>
                <a:spcPts val="772"/>
              </a:spcAft>
            </a:pPr>
            <a:br>
              <a:rPr lang="de-DE" sz="1700" kern="100" dirty="0">
                <a:solidFill>
                  <a:srgbClr val="333333"/>
                </a:solidFill>
                <a:latin typeface="Arial" panose="020B0604020202020204" pitchFamily="34" charset="0"/>
                <a:ea typeface="Calibri" panose="020F0502020204030204" pitchFamily="34" charset="0"/>
                <a:cs typeface="Times New Roman" panose="02020603050405020304" pitchFamily="18" charset="0"/>
              </a:rPr>
            </a:br>
            <a:r>
              <a:rPr lang="de-DE" sz="1700" b="1" kern="100" dirty="0">
                <a:latin typeface="Calibri" panose="020F0502020204030204" pitchFamily="34" charset="0"/>
                <a:ea typeface="Calibri" panose="020F0502020204030204" pitchFamily="34" charset="0"/>
                <a:cs typeface="Times New Roman" panose="02020603050405020304" pitchFamily="18" charset="0"/>
              </a:rPr>
              <a:t>Denn wir als dm Arbeitsgemeinschaft wollen einen Betrag zu einer lebenswerten Zukunft leisten und vorbildlich in unserem Umfeld wirken. </a:t>
            </a:r>
            <a:endParaRPr lang="de-DE" sz="1700" kern="100" dirty="0">
              <a:latin typeface="Calibri" panose="020F0502020204030204" pitchFamily="34" charset="0"/>
              <a:ea typeface="Calibri" panose="020F0502020204030204" pitchFamily="34" charset="0"/>
              <a:cs typeface="Times New Roman" panose="02020603050405020304" pitchFamily="18" charset="0"/>
            </a:endParaRPr>
          </a:p>
          <a:p>
            <a:pPr defTabSz="882030">
              <a:spcBef>
                <a:spcPts val="193"/>
              </a:spcBef>
              <a:spcAft>
                <a:spcPts val="193"/>
              </a:spcAft>
            </a:pPr>
            <a:endParaRPr lang="de-DE" sz="1700" kern="100" dirty="0">
              <a:latin typeface="Calibri" panose="020F0502020204030204" pitchFamily="34" charset="0"/>
              <a:ea typeface="Calibri" panose="020F0502020204030204" pitchFamily="34" charset="0"/>
              <a:cs typeface="Times New Roman" panose="02020603050405020304" pitchFamily="18" charset="0"/>
            </a:endParaRPr>
          </a:p>
          <a:p>
            <a:pPr defTabSz="882030">
              <a:spcBef>
                <a:spcPts val="193"/>
              </a:spcBef>
              <a:spcAft>
                <a:spcPts val="193"/>
              </a:spcAft>
            </a:pPr>
            <a:r>
              <a:rPr lang="de-DE" sz="1700" kern="100" dirty="0">
                <a:latin typeface="Calibri" panose="020F0502020204030204" pitchFamily="34" charset="0"/>
                <a:ea typeface="Calibri" panose="020F0502020204030204" pitchFamily="34" charset="0"/>
                <a:cs typeface="Times New Roman" panose="02020603050405020304" pitchFamily="18" charset="0"/>
              </a:rPr>
              <a:t>Die Herausforderungen sind wie erwähnt multiple und es ist wahrlich nicht einfach. Es braucht Mut und echtes Unternehmertum. Es braucht Menschen, die voran gehen, echte Partnerschaft und die Bündelung unserer Kompetenzen und Fähigkeiten. Aber die Chancen und Möglichkeiten, die auf uns warten sind gewaltig. </a:t>
            </a:r>
          </a:p>
          <a:p>
            <a:pPr defTabSz="882030">
              <a:spcBef>
                <a:spcPts val="193"/>
              </a:spcBef>
              <a:spcAft>
                <a:spcPts val="193"/>
              </a:spcAft>
            </a:pPr>
            <a:endParaRPr lang="de-DE" sz="1700" kern="100" dirty="0">
              <a:latin typeface="Calibri" panose="020F0502020204030204" pitchFamily="34" charset="0"/>
              <a:ea typeface="Calibri" panose="020F0502020204030204" pitchFamily="34" charset="0"/>
              <a:cs typeface="Times New Roman" panose="02020603050405020304" pitchFamily="18" charset="0"/>
            </a:endParaRPr>
          </a:p>
          <a:p>
            <a:pPr defTabSz="882030">
              <a:spcBef>
                <a:spcPts val="193"/>
              </a:spcBef>
              <a:spcAft>
                <a:spcPts val="193"/>
              </a:spcAft>
            </a:pPr>
            <a:r>
              <a:rPr lang="de-DE" sz="1700" kern="100" dirty="0">
                <a:latin typeface="Calibri" panose="020F0502020204030204" pitchFamily="34" charset="0"/>
                <a:ea typeface="Calibri" panose="020F0502020204030204" pitchFamily="34" charset="0"/>
                <a:cs typeface="Times New Roman" panose="02020603050405020304" pitchFamily="18" charset="0"/>
              </a:rPr>
              <a:t>Es erwartet uns heute ein superspannender Tag mit inspirierenden Vorträgen und Diskussionen. </a:t>
            </a:r>
          </a:p>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8D705-F97E-4339-BBE3-053A597759C7}"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2904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87375" y="760413"/>
            <a:ext cx="4568825" cy="25701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948D705-F97E-4339-BBE3-053A597759C7}" type="slidenum">
              <a:rPr lang="de-DE" smtClean="0"/>
              <a:pPr/>
              <a:t>12</a:t>
            </a:fld>
            <a:endParaRPr lang="de-DE" dirty="0"/>
          </a:p>
        </p:txBody>
      </p:sp>
    </p:spTree>
    <p:extLst>
      <p:ext uri="{BB962C8B-B14F-4D97-AF65-F5344CB8AC3E}">
        <p14:creationId xmlns:p14="http://schemas.microsoft.com/office/powerpoint/2010/main" val="2887738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9741763-9EA7-42E0-B533-3C17891DF573}" type="slidenum">
              <a:rPr lang="de-DE" smtClean="0"/>
              <a:t>18</a:t>
            </a:fld>
            <a:endParaRPr lang="de-DE"/>
          </a:p>
        </p:txBody>
      </p:sp>
    </p:spTree>
    <p:extLst>
      <p:ext uri="{BB962C8B-B14F-4D97-AF65-F5344CB8AC3E}">
        <p14:creationId xmlns:p14="http://schemas.microsoft.com/office/powerpoint/2010/main" val="4104988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82C1-0D20-0056-6F9E-C6947AFD0D0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EB93CC9-2E1A-2947-D385-21FA48F3A8E1}"/>
              </a:ext>
            </a:extLst>
          </p:cNvPr>
          <p:cNvSpPr>
            <a:spLocks noGrp="1" noRot="1" noChangeAspect="1"/>
          </p:cNvSpPr>
          <p:nvPr>
            <p:ph type="sldImg"/>
          </p:nvPr>
        </p:nvSpPr>
        <p:spPr>
          <a:xfrm>
            <a:off x="587375" y="760413"/>
            <a:ext cx="4568825" cy="2570162"/>
          </a:xfrm>
        </p:spPr>
      </p:sp>
      <p:sp>
        <p:nvSpPr>
          <p:cNvPr id="3" name="Notizenplatzhalter 2">
            <a:extLst>
              <a:ext uri="{FF2B5EF4-FFF2-40B4-BE49-F238E27FC236}">
                <a16:creationId xmlns:a16="http://schemas.microsoft.com/office/drawing/2014/main" id="{5DAEE9A7-BDA6-4551-11C9-B06D1D5C8627}"/>
              </a:ext>
            </a:extLst>
          </p:cNvPr>
          <p:cNvSpPr>
            <a:spLocks noGrp="1"/>
          </p:cNvSpPr>
          <p:nvPr>
            <p:ph type="body" idx="1"/>
          </p:nvPr>
        </p:nvSpPr>
        <p:spPr/>
        <p:txBody>
          <a:bodyPr>
            <a:normAutofit lnSpcReduction="10000"/>
          </a:bodyPr>
          <a:lstStyle/>
          <a:p>
            <a:r>
              <a:rPr lang="en-US" dirty="0"/>
              <a:t>Das Haus der Gesundheit. Unser Bild </a:t>
            </a:r>
            <a:r>
              <a:rPr lang="en-US" dirty="0" err="1"/>
              <a:t>zu</a:t>
            </a:r>
            <a:r>
              <a:rPr lang="en-US" dirty="0"/>
              <a:t> </a:t>
            </a:r>
            <a:r>
              <a:rPr lang="en-US" dirty="0" err="1"/>
              <a:t>unserer</a:t>
            </a:r>
            <a:r>
              <a:rPr lang="en-US" dirty="0"/>
              <a:t> </a:t>
            </a:r>
            <a:r>
              <a:rPr lang="en-US" dirty="0" err="1"/>
              <a:t>Strategie</a:t>
            </a:r>
            <a:r>
              <a:rPr lang="en-US" dirty="0"/>
              <a:t> </a:t>
            </a:r>
            <a:r>
              <a:rPr lang="en-US" dirty="0" err="1"/>
              <a:t>mit</a:t>
            </a:r>
            <a:r>
              <a:rPr lang="en-US" dirty="0"/>
              <a:t> der </a:t>
            </a:r>
            <a:r>
              <a:rPr lang="en-US" dirty="0" err="1"/>
              <a:t>wir</a:t>
            </a:r>
            <a:r>
              <a:rPr lang="en-US" dirty="0"/>
              <a:t> den </a:t>
            </a:r>
            <a:r>
              <a:rPr lang="en-US" dirty="0" err="1"/>
              <a:t>Herausforderungen</a:t>
            </a:r>
            <a:r>
              <a:rPr lang="en-US" dirty="0"/>
              <a:t> und den </a:t>
            </a:r>
            <a:r>
              <a:rPr lang="en-US" dirty="0" err="1"/>
              <a:t>Bedürfnissen</a:t>
            </a:r>
            <a:r>
              <a:rPr lang="en-US" dirty="0"/>
              <a:t> </a:t>
            </a:r>
            <a:r>
              <a:rPr lang="en-US" dirty="0" err="1"/>
              <a:t>unserer</a:t>
            </a:r>
            <a:r>
              <a:rPr lang="en-US" dirty="0"/>
              <a:t> Kunden </a:t>
            </a:r>
            <a:r>
              <a:rPr lang="en-US" dirty="0" err="1"/>
              <a:t>begegnen</a:t>
            </a:r>
            <a:r>
              <a:rPr lang="en-US" dirty="0"/>
              <a:t>. </a:t>
            </a:r>
          </a:p>
          <a:p>
            <a:r>
              <a:rPr lang="en-US" dirty="0"/>
              <a:t>Das Bild des </a:t>
            </a:r>
            <a:r>
              <a:rPr lang="en-US" dirty="0" err="1"/>
              <a:t>Hauses</a:t>
            </a:r>
            <a:r>
              <a:rPr lang="en-US" dirty="0"/>
              <a:t> </a:t>
            </a:r>
            <a:r>
              <a:rPr lang="en-US" dirty="0" err="1"/>
              <a:t>ist</a:t>
            </a:r>
            <a:r>
              <a:rPr lang="en-US" dirty="0"/>
              <a:t> </a:t>
            </a:r>
            <a:r>
              <a:rPr lang="en-US" dirty="0" err="1"/>
              <a:t>ein</a:t>
            </a:r>
            <a:r>
              <a:rPr lang="en-US" dirty="0"/>
              <a:t> </a:t>
            </a:r>
            <a:r>
              <a:rPr lang="en-US" dirty="0" err="1"/>
              <a:t>besonderes</a:t>
            </a:r>
            <a:r>
              <a:rPr lang="en-US" dirty="0"/>
              <a:t>. Und </a:t>
            </a:r>
            <a:r>
              <a:rPr lang="en-US" dirty="0" err="1"/>
              <a:t>uns</a:t>
            </a:r>
            <a:r>
              <a:rPr lang="en-US" dirty="0"/>
              <a:t> </a:t>
            </a:r>
            <a:r>
              <a:rPr lang="en-US" dirty="0" err="1"/>
              <a:t>gefällt</a:t>
            </a:r>
            <a:r>
              <a:rPr lang="en-US" dirty="0"/>
              <a:t> die Idee, </a:t>
            </a:r>
            <a:r>
              <a:rPr lang="en-US" dirty="0" err="1"/>
              <a:t>dass</a:t>
            </a:r>
            <a:r>
              <a:rPr lang="en-US" dirty="0"/>
              <a:t> Menschen </a:t>
            </a:r>
            <a:r>
              <a:rPr lang="en-US" dirty="0" err="1"/>
              <a:t>sich</a:t>
            </a:r>
            <a:r>
              <a:rPr lang="en-US" dirty="0"/>
              <a:t> </a:t>
            </a:r>
            <a:r>
              <a:rPr lang="en-US" dirty="0" err="1"/>
              <a:t>beim</a:t>
            </a:r>
            <a:r>
              <a:rPr lang="en-US" dirty="0"/>
              <a:t> Thema Gesundheit </a:t>
            </a:r>
            <a:r>
              <a:rPr lang="en-US" dirty="0" err="1"/>
              <a:t>bei</a:t>
            </a:r>
            <a:r>
              <a:rPr lang="en-US" dirty="0"/>
              <a:t> dm ‘</a:t>
            </a:r>
            <a:r>
              <a:rPr lang="en-US" dirty="0" err="1"/>
              <a:t>zu</a:t>
            </a:r>
            <a:r>
              <a:rPr lang="en-US" dirty="0"/>
              <a:t> Hause </a:t>
            </a:r>
            <a:r>
              <a:rPr lang="en-US" dirty="0" err="1"/>
              <a:t>fühlen</a:t>
            </a:r>
            <a:r>
              <a:rPr lang="en-US" dirty="0"/>
              <a:t>.’ </a:t>
            </a:r>
            <a:r>
              <a:rPr lang="de-DE" sz="1000" kern="1200" dirty="0">
                <a:solidFill>
                  <a:schemeClr val="tx2"/>
                </a:solidFill>
                <a:effectLst/>
                <a:latin typeface="+mn-lt"/>
                <a:ea typeface="+mn-ea"/>
                <a:cs typeface="+mn-cs"/>
              </a:rPr>
              <a:t>Dass wir für unsere Kundinnen und Kunden eine vertrauensvolle Adresse sind – gerade auch in den sensiblen Fragen der Gesundheit.</a:t>
            </a:r>
          </a:p>
          <a:p>
            <a:endParaRPr lang="de-DE" sz="1000" kern="1200" dirty="0">
              <a:solidFill>
                <a:schemeClr val="tx2"/>
              </a:solidFill>
              <a:effectLst/>
              <a:latin typeface="+mn-lt"/>
              <a:ea typeface="+mn-ea"/>
              <a:cs typeface="+mn-cs"/>
            </a:endParaRPr>
          </a:p>
          <a:p>
            <a:r>
              <a:rPr lang="en-US" dirty="0"/>
              <a:t>Unser Haus der Gesundheit </a:t>
            </a:r>
            <a:r>
              <a:rPr lang="en-US" dirty="0" err="1"/>
              <a:t>besteht</a:t>
            </a:r>
            <a:r>
              <a:rPr lang="en-US" dirty="0"/>
              <a:t> </a:t>
            </a:r>
            <a:r>
              <a:rPr lang="en-US" dirty="0" err="1"/>
              <a:t>aus</a:t>
            </a:r>
            <a:r>
              <a:rPr lang="en-US" dirty="0"/>
              <a:t> </a:t>
            </a:r>
            <a:r>
              <a:rPr lang="en-US" dirty="0" err="1"/>
              <a:t>einem</a:t>
            </a:r>
            <a:r>
              <a:rPr lang="en-US" dirty="0"/>
              <a:t> Fundament, </a:t>
            </a:r>
            <a:r>
              <a:rPr lang="en-US" dirty="0" err="1"/>
              <a:t>verschiedenen</a:t>
            </a:r>
            <a:r>
              <a:rPr lang="en-US" dirty="0"/>
              <a:t> </a:t>
            </a:r>
            <a:r>
              <a:rPr lang="en-US" dirty="0" err="1"/>
              <a:t>Handlungsräumen</a:t>
            </a:r>
            <a:r>
              <a:rPr lang="en-US" dirty="0"/>
              <a:t> und </a:t>
            </a:r>
            <a:r>
              <a:rPr lang="en-US" dirty="0" err="1"/>
              <a:t>einem</a:t>
            </a:r>
            <a:r>
              <a:rPr lang="en-US" dirty="0"/>
              <a:t> Dach.</a:t>
            </a:r>
          </a:p>
          <a:p>
            <a:endParaRPr lang="en-US" dirty="0"/>
          </a:p>
          <a:p>
            <a:r>
              <a:rPr lang="de-DE" sz="1000" kern="1200" dirty="0">
                <a:solidFill>
                  <a:schemeClr val="tx2"/>
                </a:solidFill>
                <a:effectLst/>
                <a:latin typeface="+mn-lt"/>
                <a:ea typeface="+mn-ea"/>
                <a:cs typeface="+mn-cs"/>
              </a:rPr>
              <a:t>Beginnen wir mit dem </a:t>
            </a:r>
            <a:r>
              <a:rPr lang="de-DE" sz="1000" b="1" kern="1200" dirty="0">
                <a:solidFill>
                  <a:schemeClr val="tx2"/>
                </a:solidFill>
                <a:effectLst/>
                <a:latin typeface="+mn-lt"/>
                <a:ea typeface="+mn-ea"/>
                <a:cs typeface="+mn-cs"/>
              </a:rPr>
              <a:t>Dach</a:t>
            </a:r>
            <a:r>
              <a:rPr lang="de-DE" sz="1000" kern="1200" dirty="0">
                <a:solidFill>
                  <a:schemeClr val="tx2"/>
                </a:solidFill>
                <a:effectLst/>
                <a:latin typeface="+mn-lt"/>
                <a:ea typeface="+mn-ea"/>
                <a:cs typeface="+mn-cs"/>
              </a:rPr>
              <a:t>: Unser Ziel ist es, zum </a:t>
            </a:r>
            <a:r>
              <a:rPr lang="de-DE" sz="1000" b="1" kern="1200" dirty="0">
                <a:solidFill>
                  <a:schemeClr val="tx2"/>
                </a:solidFill>
                <a:effectLst/>
                <a:latin typeface="+mn-lt"/>
                <a:ea typeface="+mn-ea"/>
                <a:cs typeface="+mn-cs"/>
              </a:rPr>
              <a:t>Gesundheitsbegleiter</a:t>
            </a:r>
            <a:r>
              <a:rPr lang="de-DE" sz="1000" kern="1200" dirty="0">
                <a:solidFill>
                  <a:schemeClr val="tx2"/>
                </a:solidFill>
                <a:effectLst/>
                <a:latin typeface="+mn-lt"/>
                <a:ea typeface="+mn-ea"/>
                <a:cs typeface="+mn-cs"/>
              </a:rPr>
              <a:t> zu werden. Das bedeutet, wir wollen für die verschiedensten Gesundheitsfragen im Leben von der Menschen Ansprechpartner sein. Dabei fokussieren wir uns auf </a:t>
            </a:r>
            <a:r>
              <a:rPr lang="de-DE" sz="1000" i="1" kern="1200" dirty="0">
                <a:solidFill>
                  <a:schemeClr val="tx2"/>
                </a:solidFill>
                <a:effectLst/>
                <a:latin typeface="+mn-lt"/>
                <a:ea typeface="+mn-ea"/>
                <a:cs typeface="+mn-cs"/>
              </a:rPr>
              <a:t>Prävention und Wohlbefinden</a:t>
            </a:r>
            <a:r>
              <a:rPr lang="de-DE" sz="1000" kern="1200" dirty="0">
                <a:solidFill>
                  <a:schemeClr val="tx2"/>
                </a:solidFill>
                <a:effectLst/>
                <a:latin typeface="+mn-lt"/>
                <a:ea typeface="+mn-ea"/>
                <a:cs typeface="+mn-cs"/>
              </a:rPr>
              <a:t> – nicht auf Kuration.</a:t>
            </a:r>
          </a:p>
          <a:p>
            <a:endParaRPr lang="de-DE" sz="1000" kern="1200" dirty="0">
              <a:solidFill>
                <a:schemeClr val="tx2"/>
              </a:solidFill>
              <a:effectLst/>
              <a:latin typeface="+mn-lt"/>
              <a:ea typeface="+mn-ea"/>
              <a:cs typeface="+mn-cs"/>
            </a:endParaRPr>
          </a:p>
          <a:p>
            <a:r>
              <a:rPr lang="de-DE" sz="1000" kern="1200" dirty="0">
                <a:solidFill>
                  <a:schemeClr val="tx2"/>
                </a:solidFill>
                <a:effectLst/>
                <a:latin typeface="+mn-lt"/>
                <a:ea typeface="+mn-ea"/>
                <a:cs typeface="+mn-cs"/>
              </a:rPr>
              <a:t>Wir sehen uns als </a:t>
            </a:r>
            <a:r>
              <a:rPr lang="de-DE" sz="1000" i="1" kern="1200" dirty="0">
                <a:solidFill>
                  <a:schemeClr val="tx2"/>
                </a:solidFill>
                <a:effectLst/>
                <a:latin typeface="+mn-lt"/>
                <a:ea typeface="+mn-ea"/>
                <a:cs typeface="+mn-cs"/>
              </a:rPr>
              <a:t>komplementärer</a:t>
            </a:r>
            <a:r>
              <a:rPr lang="de-DE" sz="1000" kern="1200" dirty="0">
                <a:solidFill>
                  <a:schemeClr val="tx2"/>
                </a:solidFill>
                <a:effectLst/>
                <a:latin typeface="+mn-lt"/>
                <a:ea typeface="+mn-ea"/>
                <a:cs typeface="+mn-cs"/>
              </a:rPr>
              <a:t> Anbieter zur Fachmedizin. Wir wollen symbiotisch zu Ärzten wahrgenommen werden und zur Entlastung des Gesundheitssystems beitragen. Dafür kooperieren wir mit starken Partnern aus der Medizin und engagieren uns für eine Gestaltung besserer Rahmenbedingungen.</a:t>
            </a:r>
            <a:br>
              <a:rPr lang="de-DE" sz="1000" kern="1200" dirty="0">
                <a:solidFill>
                  <a:schemeClr val="tx2"/>
                </a:solidFill>
                <a:effectLst/>
                <a:latin typeface="+mn-lt"/>
                <a:ea typeface="+mn-ea"/>
                <a:cs typeface="+mn-cs"/>
              </a:rPr>
            </a:br>
            <a:r>
              <a:rPr lang="de-DE" sz="1000" kern="1200" dirty="0">
                <a:solidFill>
                  <a:schemeClr val="tx2"/>
                </a:solidFill>
                <a:effectLst/>
                <a:latin typeface="+mn-lt"/>
                <a:ea typeface="+mn-ea"/>
                <a:cs typeface="+mn-cs"/>
              </a:rPr>
              <a:t>Mit über 2.150 Märkten in Deutschland und unseren digitalen Angeboten wie der dm-App können wir Gesundheitsthemen </a:t>
            </a:r>
            <a:r>
              <a:rPr lang="de-DE" sz="1000" i="1" kern="1200" dirty="0">
                <a:solidFill>
                  <a:schemeClr val="tx2"/>
                </a:solidFill>
                <a:effectLst/>
                <a:latin typeface="+mn-lt"/>
                <a:ea typeface="+mn-ea"/>
                <a:cs typeface="+mn-cs"/>
              </a:rPr>
              <a:t>ganz nah </a:t>
            </a:r>
            <a:r>
              <a:rPr lang="de-DE" sz="1000" kern="1200" dirty="0">
                <a:solidFill>
                  <a:schemeClr val="tx2"/>
                </a:solidFill>
                <a:effectLst/>
                <a:latin typeface="+mn-lt"/>
                <a:ea typeface="+mn-ea"/>
                <a:cs typeface="+mn-cs"/>
              </a:rPr>
              <a:t>in den Lebensalltag der Menschen bringen. Gesundheit soll so zugänglich und einfach sein, wie es ins Leben passt!</a:t>
            </a:r>
          </a:p>
          <a:p>
            <a:endParaRPr lang="de-DE" sz="1000" kern="1200" dirty="0">
              <a:solidFill>
                <a:schemeClr val="tx2"/>
              </a:solidFill>
              <a:effectLst/>
              <a:latin typeface="+mn-lt"/>
              <a:ea typeface="+mn-ea"/>
              <a:cs typeface="+mn-cs"/>
            </a:endParaRPr>
          </a:p>
          <a:p>
            <a:r>
              <a:rPr lang="de-DE" sz="1000" kern="1200" dirty="0">
                <a:solidFill>
                  <a:schemeClr val="tx2"/>
                </a:solidFill>
                <a:effectLst/>
                <a:latin typeface="+mn-lt"/>
                <a:ea typeface="+mn-ea"/>
                <a:cs typeface="+mn-cs"/>
              </a:rPr>
              <a:t>Unter diesem Dach des holistischen Gesundheitsbegleiters befinden sich zwei zentrale Räume:</a:t>
            </a:r>
          </a:p>
          <a:p>
            <a:endParaRPr lang="en-US" dirty="0"/>
          </a:p>
          <a:p>
            <a:endParaRPr lang="de-DE" dirty="0"/>
          </a:p>
        </p:txBody>
      </p:sp>
      <p:sp>
        <p:nvSpPr>
          <p:cNvPr id="4" name="Foliennummernplatzhalter 3">
            <a:extLst>
              <a:ext uri="{FF2B5EF4-FFF2-40B4-BE49-F238E27FC236}">
                <a16:creationId xmlns:a16="http://schemas.microsoft.com/office/drawing/2014/main" id="{A40121CA-BC6E-6952-B189-AB001AC82E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8D705-F97E-4339-BBE3-053A597759C7}" type="slidenum">
              <a:rPr kumimoji="0" lang="de-DE" sz="1000" b="1" i="0" u="none" strike="noStrike" kern="1200" cap="none" spc="0" normalizeH="0" baseline="0" noProof="0" smtClean="0">
                <a:ln>
                  <a:noFill/>
                </a:ln>
                <a:solidFill>
                  <a:srgbClr val="525260"/>
                </a:solidFill>
                <a:effectLst/>
                <a:uLnTx/>
                <a:uFillTx/>
                <a:latin typeface="DM Offic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e-DE" sz="1000" b="1" i="0" u="none" strike="noStrike" kern="1200" cap="none" spc="0" normalizeH="0" baseline="0" noProof="0">
              <a:ln>
                <a:noFill/>
              </a:ln>
              <a:solidFill>
                <a:srgbClr val="525260"/>
              </a:solidFill>
              <a:effectLst/>
              <a:uLnTx/>
              <a:uFillTx/>
              <a:latin typeface="DM Office"/>
              <a:ea typeface="+mn-ea"/>
              <a:cs typeface="+mn-cs"/>
            </a:endParaRPr>
          </a:p>
        </p:txBody>
      </p:sp>
    </p:spTree>
    <p:extLst>
      <p:ext uri="{BB962C8B-B14F-4D97-AF65-F5344CB8AC3E}">
        <p14:creationId xmlns:p14="http://schemas.microsoft.com/office/powerpoint/2010/main" val="2271635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Inga</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8D705-F97E-4339-BBE3-053A597759C7}"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669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8.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8.sv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2.xml"/><Relationship Id="rId5" Type="http://schemas.openxmlformats.org/officeDocument/2006/relationships/image" Target="../media/image14.png"/><Relationship Id="rId4" Type="http://schemas.openxmlformats.org/officeDocument/2006/relationships/image" Target="../media/image8.sv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19" name="Picture 18" descr="Background pattern&#10;&#10;Description automatically generated with medium confidence">
            <a:extLst>
              <a:ext uri="{FF2B5EF4-FFF2-40B4-BE49-F238E27FC236}">
                <a16:creationId xmlns:a16="http://schemas.microsoft.com/office/drawing/2014/main" id="{C336A8E7-B647-4C23-8E32-D2496D27A47E}"/>
              </a:ext>
            </a:extLst>
          </p:cNvPr>
          <p:cNvPicPr>
            <a:picLocks noChangeAspect="1"/>
          </p:cNvPicPr>
          <p:nvPr userDrawn="1"/>
        </p:nvPicPr>
        <p:blipFill>
          <a:blip r:embed="rId2"/>
          <a:stretch>
            <a:fillRect/>
          </a:stretch>
        </p:blipFill>
        <p:spPr>
          <a:xfrm>
            <a:off x="0" y="0"/>
            <a:ext cx="12186361" cy="6858000"/>
          </a:xfrm>
          <a:prstGeom prst="rect">
            <a:avLst/>
          </a:prstGeom>
        </p:spPr>
      </p:pic>
      <p:sp>
        <p:nvSpPr>
          <p:cNvPr id="4" name="Datumsplatzhalter 3">
            <a:extLst>
              <a:ext uri="{FF2B5EF4-FFF2-40B4-BE49-F238E27FC236}">
                <a16:creationId xmlns:a16="http://schemas.microsoft.com/office/drawing/2014/main" id="{878245E8-1ACA-410D-82F7-7EC11DDEB3F8}"/>
              </a:ext>
            </a:extLst>
          </p:cNvPr>
          <p:cNvSpPr>
            <a:spLocks noGrp="1"/>
          </p:cNvSpPr>
          <p:nvPr userDrawn="1">
            <p:ph type="dt" sz="half" idx="10"/>
          </p:nvPr>
        </p:nvSpPr>
        <p:spPr bwMode="gray">
          <a:xfrm>
            <a:off x="874712" y="6872288"/>
            <a:ext cx="0" cy="0"/>
          </a:xfrm>
        </p:spPr>
        <p:txBody>
          <a:bodyPr/>
          <a:lstStyle/>
          <a:p>
            <a:r>
              <a:rPr lang="de-DE"/>
              <a:t>Datumsplatzhalter immer eingeblendet lassen (Logo)</a:t>
            </a:r>
          </a:p>
        </p:txBody>
      </p:sp>
      <p:sp>
        <p:nvSpPr>
          <p:cNvPr id="5" name="Fußzeilenplatzhalter 4">
            <a:extLst>
              <a:ext uri="{FF2B5EF4-FFF2-40B4-BE49-F238E27FC236}">
                <a16:creationId xmlns:a16="http://schemas.microsoft.com/office/drawing/2014/main" id="{C9E9884B-DC9B-4636-BF17-D5BFE03DC589}"/>
              </a:ext>
            </a:extLst>
          </p:cNvPr>
          <p:cNvSpPr>
            <a:spLocks noGrp="1"/>
          </p:cNvSpPr>
          <p:nvPr userDrawn="1">
            <p:ph type="ftr" sz="quarter" idx="11"/>
          </p:nvPr>
        </p:nvSpPr>
        <p:spPr bwMode="gray">
          <a:xfrm rot="5400000">
            <a:off x="12200572" y="692150"/>
            <a:ext cx="0" cy="0"/>
          </a:xfrm>
        </p:spPr>
        <p:txBody>
          <a:bodyPr/>
          <a:lstStyle>
            <a:lvl1pPr>
              <a:defRPr>
                <a:noFill/>
              </a:defRPr>
            </a:lvl1pPr>
          </a:lstStyle>
          <a:p>
            <a:endParaRPr lang="de-DE"/>
          </a:p>
        </p:txBody>
      </p:sp>
      <p:sp>
        <p:nvSpPr>
          <p:cNvPr id="6" name="Foliennummernplatzhalter 5">
            <a:extLst>
              <a:ext uri="{FF2B5EF4-FFF2-40B4-BE49-F238E27FC236}">
                <a16:creationId xmlns:a16="http://schemas.microsoft.com/office/drawing/2014/main" id="{96CBBE09-3441-4F93-B5F7-C59CE7C0E7DB}"/>
              </a:ext>
            </a:extLst>
          </p:cNvPr>
          <p:cNvSpPr>
            <a:spLocks noGrp="1"/>
          </p:cNvSpPr>
          <p:nvPr userDrawn="1">
            <p:ph type="sldNum" sz="quarter" idx="12"/>
          </p:nvPr>
        </p:nvSpPr>
        <p:spPr bwMode="gray">
          <a:xfrm rot="5400000">
            <a:off x="12207705" y="409573"/>
            <a:ext cx="0" cy="0"/>
          </a:xfrm>
        </p:spPr>
        <p:txBody>
          <a:bodyPr/>
          <a:lstStyle>
            <a:lvl1pPr>
              <a:defRPr>
                <a:noFill/>
              </a:defRPr>
            </a:lvl1pPr>
          </a:lstStyle>
          <a:p>
            <a:fld id="{CB71A0B3-436A-40BC-92D2-BFDE076B5301}" type="slidenum">
              <a:rPr lang="de-DE" smtClean="0"/>
              <a:pPr/>
              <a:t>‹Nr.›</a:t>
            </a:fld>
            <a:endParaRPr lang="de-DE"/>
          </a:p>
        </p:txBody>
      </p:sp>
      <p:grpSp>
        <p:nvGrpSpPr>
          <p:cNvPr id="27" name="Gruppieren 26">
            <a:extLst>
              <a:ext uri="{FF2B5EF4-FFF2-40B4-BE49-F238E27FC236}">
                <a16:creationId xmlns:a16="http://schemas.microsoft.com/office/drawing/2014/main" id="{9C58DB39-0BF5-4839-8B33-0928773AA51B}"/>
              </a:ext>
            </a:extLst>
          </p:cNvPr>
          <p:cNvGrpSpPr/>
          <p:nvPr userDrawn="1"/>
        </p:nvGrpSpPr>
        <p:grpSpPr bwMode="gray">
          <a:xfrm>
            <a:off x="0" y="5259999"/>
            <a:ext cx="12192000" cy="1598001"/>
            <a:chOff x="3789680" y="5259999"/>
            <a:chExt cx="12192000" cy="1598001"/>
          </a:xfrm>
        </p:grpSpPr>
        <p:sp>
          <p:nvSpPr>
            <p:cNvPr id="12" name="Freihandform: Form 11">
              <a:extLst>
                <a:ext uri="{FF2B5EF4-FFF2-40B4-BE49-F238E27FC236}">
                  <a16:creationId xmlns:a16="http://schemas.microsoft.com/office/drawing/2014/main" id="{4F634CEF-4210-46F6-8D1A-D8E8D585005E}"/>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13" name="Freihandform: Form 12">
              <a:extLst>
                <a:ext uri="{FF2B5EF4-FFF2-40B4-BE49-F238E27FC236}">
                  <a16:creationId xmlns:a16="http://schemas.microsoft.com/office/drawing/2014/main" id="{4A9A83AA-8E09-43D2-9A45-ECE95C53D878}"/>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26" name="Gruppieren 25">
              <a:extLst>
                <a:ext uri="{FF2B5EF4-FFF2-40B4-BE49-F238E27FC236}">
                  <a16:creationId xmlns:a16="http://schemas.microsoft.com/office/drawing/2014/main" id="{3E99415C-3A26-4BF8-81AE-A9E70F67588A}"/>
                </a:ext>
              </a:extLst>
            </p:cNvPr>
            <p:cNvGrpSpPr/>
            <p:nvPr userDrawn="1"/>
          </p:nvGrpSpPr>
          <p:grpSpPr bwMode="gray">
            <a:xfrm>
              <a:off x="13555839" y="5259999"/>
              <a:ext cx="1530491" cy="1036832"/>
              <a:chOff x="9156700" y="3262951"/>
              <a:chExt cx="2806127" cy="1901013"/>
            </a:xfrm>
          </p:grpSpPr>
          <p:sp>
            <p:nvSpPr>
              <p:cNvPr id="20" name="Grafik 7">
                <a:extLst>
                  <a:ext uri="{FF2B5EF4-FFF2-40B4-BE49-F238E27FC236}">
                    <a16:creationId xmlns:a16="http://schemas.microsoft.com/office/drawing/2014/main" id="{CE5883BB-368F-4C80-9DD8-A8ADFEA56BC5}"/>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1" name="Grafik 7">
                <a:extLst>
                  <a:ext uri="{FF2B5EF4-FFF2-40B4-BE49-F238E27FC236}">
                    <a16:creationId xmlns:a16="http://schemas.microsoft.com/office/drawing/2014/main" id="{56AF6327-6BE9-4AFC-B5A0-9C7E70DA94B1}"/>
                  </a:ext>
                </a:extLst>
              </p:cNvPr>
              <p:cNvGrpSpPr/>
              <p:nvPr/>
            </p:nvGrpSpPr>
            <p:grpSpPr bwMode="gray">
              <a:xfrm>
                <a:off x="9360725" y="3384916"/>
                <a:ext cx="2478840" cy="1607084"/>
                <a:chOff x="9391840" y="2846737"/>
                <a:chExt cx="2478840" cy="1607084"/>
              </a:xfrm>
            </p:grpSpPr>
            <p:sp>
              <p:nvSpPr>
                <p:cNvPr id="22" name="Freihandform: Form 21">
                  <a:extLst>
                    <a:ext uri="{FF2B5EF4-FFF2-40B4-BE49-F238E27FC236}">
                      <a16:creationId xmlns:a16="http://schemas.microsoft.com/office/drawing/2014/main" id="{AA21A14C-E93B-4B03-B263-1578BA3C49DF}"/>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3" name="Freihandform: Form 22">
                  <a:extLst>
                    <a:ext uri="{FF2B5EF4-FFF2-40B4-BE49-F238E27FC236}">
                      <a16:creationId xmlns:a16="http://schemas.microsoft.com/office/drawing/2014/main" id="{58737E00-00D4-4B0D-B247-416795B3FBCB}"/>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4" name="Freihandform: Form 23">
                  <a:extLst>
                    <a:ext uri="{FF2B5EF4-FFF2-40B4-BE49-F238E27FC236}">
                      <a16:creationId xmlns:a16="http://schemas.microsoft.com/office/drawing/2014/main" id="{AE086E49-CC9F-4AF2-BB92-FF67B8F1EE2C}"/>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
        <p:nvSpPr>
          <p:cNvPr id="3" name="Untertitel 2">
            <a:extLst>
              <a:ext uri="{FF2B5EF4-FFF2-40B4-BE49-F238E27FC236}">
                <a16:creationId xmlns:a16="http://schemas.microsoft.com/office/drawing/2014/main" id="{4913AB05-F13D-4398-B985-9E3EA249392F}"/>
              </a:ext>
            </a:extLst>
          </p:cNvPr>
          <p:cNvSpPr>
            <a:spLocks noGrp="1"/>
          </p:cNvSpPr>
          <p:nvPr userDrawn="1">
            <p:ph type="subTitle" idx="1" hasCustomPrompt="1"/>
          </p:nvPr>
        </p:nvSpPr>
        <p:spPr bwMode="gray">
          <a:xfrm>
            <a:off x="874712" y="4302125"/>
            <a:ext cx="7921626" cy="1466850"/>
          </a:xfrm>
        </p:spPr>
        <p:txBody>
          <a:bodyPr tIns="360000"/>
          <a:lstStyle>
            <a:lvl1pPr marL="0" indent="0" algn="l">
              <a:lnSpc>
                <a:spcPct val="100000"/>
              </a:lnSpc>
              <a:spcBef>
                <a:spcPts val="0"/>
              </a:spcBef>
              <a:spcAft>
                <a:spcPts val="0"/>
              </a:spcAft>
              <a:buNone/>
              <a:defRPr sz="1600" b="1">
                <a:solidFill>
                  <a:schemeClr val="bg1"/>
                </a:solidFill>
              </a:defRPr>
            </a:lvl1pPr>
            <a:lvl2pPr marL="0" indent="0" algn="l">
              <a:lnSpc>
                <a:spcPct val="100000"/>
              </a:lnSpc>
              <a:spcBef>
                <a:spcPts val="0"/>
              </a:spcBef>
              <a:spcAft>
                <a:spcPts val="0"/>
              </a:spcAft>
              <a:buNone/>
              <a:defRPr sz="1600" b="1">
                <a:solidFill>
                  <a:schemeClr val="bg1"/>
                </a:solidFill>
              </a:defRPr>
            </a:lvl2pPr>
            <a:lvl3pPr marL="0" indent="0" algn="l">
              <a:lnSpc>
                <a:spcPct val="100000"/>
              </a:lnSpc>
              <a:spcBef>
                <a:spcPts val="0"/>
              </a:spcBef>
              <a:spcAft>
                <a:spcPts val="0"/>
              </a:spcAft>
              <a:buNone/>
              <a:defRPr sz="1600" b="1">
                <a:solidFill>
                  <a:schemeClr val="bg1"/>
                </a:solidFill>
              </a:defRPr>
            </a:lvl3pPr>
            <a:lvl4pPr marL="0" indent="0" algn="l">
              <a:lnSpc>
                <a:spcPct val="100000"/>
              </a:lnSpc>
              <a:spcBef>
                <a:spcPts val="0"/>
              </a:spcBef>
              <a:spcAft>
                <a:spcPts val="0"/>
              </a:spcAft>
              <a:buNone/>
              <a:defRPr sz="1600" b="1">
                <a:solidFill>
                  <a:schemeClr val="bg1"/>
                </a:solidFill>
              </a:defRPr>
            </a:lvl4pPr>
            <a:lvl5pPr marL="0" indent="0" algn="l">
              <a:lnSpc>
                <a:spcPct val="100000"/>
              </a:lnSpc>
              <a:spcBef>
                <a:spcPts val="0"/>
              </a:spcBef>
              <a:spcAft>
                <a:spcPts val="0"/>
              </a:spcAft>
              <a:buNone/>
              <a:defRPr sz="1600" b="1">
                <a:solidFill>
                  <a:schemeClr val="bg1"/>
                </a:solidFill>
              </a:defRPr>
            </a:lvl5pPr>
            <a:lvl6pPr marL="0" indent="0" algn="l">
              <a:lnSpc>
                <a:spcPct val="100000"/>
              </a:lnSpc>
              <a:spcBef>
                <a:spcPts val="0"/>
              </a:spcBef>
              <a:spcAft>
                <a:spcPts val="0"/>
              </a:spcAft>
              <a:buNone/>
              <a:defRPr sz="1600" b="1">
                <a:solidFill>
                  <a:schemeClr val="bg1"/>
                </a:solidFill>
              </a:defRPr>
            </a:lvl6pPr>
            <a:lvl7pPr marL="0" indent="0" algn="l">
              <a:lnSpc>
                <a:spcPct val="100000"/>
              </a:lnSpc>
              <a:spcBef>
                <a:spcPts val="0"/>
              </a:spcBef>
              <a:spcAft>
                <a:spcPts val="0"/>
              </a:spcAft>
              <a:buNone/>
              <a:defRPr sz="1600" b="1">
                <a:solidFill>
                  <a:schemeClr val="bg1"/>
                </a:solidFill>
              </a:defRPr>
            </a:lvl7pPr>
            <a:lvl8pPr marL="0" indent="0" algn="l">
              <a:lnSpc>
                <a:spcPct val="100000"/>
              </a:lnSpc>
              <a:spcBef>
                <a:spcPts val="0"/>
              </a:spcBef>
              <a:spcAft>
                <a:spcPts val="0"/>
              </a:spcAft>
              <a:buNone/>
              <a:defRPr sz="1600" b="1">
                <a:solidFill>
                  <a:schemeClr val="bg1"/>
                </a:solidFill>
              </a:defRPr>
            </a:lvl8pPr>
            <a:lvl9pPr marL="0" indent="0" algn="l">
              <a:lnSpc>
                <a:spcPct val="100000"/>
              </a:lnSpc>
              <a:spcBef>
                <a:spcPts val="0"/>
              </a:spcBef>
              <a:spcAft>
                <a:spcPts val="0"/>
              </a:spcAft>
              <a:buNone/>
              <a:defRPr sz="1600" b="1">
                <a:solidFill>
                  <a:schemeClr val="bg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600" b="1">
                <a:latin typeface="+mj-lt"/>
                <a:cs typeface="Arial" panose="020B0604020202020204" pitchFamily="34" charset="0"/>
              </a:rPr>
              <a:t>Hier kann ein Untertitel oder ein Sprecher stehen</a:t>
            </a:r>
          </a:p>
        </p:txBody>
      </p:sp>
      <p:sp>
        <p:nvSpPr>
          <p:cNvPr id="7" name="Titel 6">
            <a:extLst>
              <a:ext uri="{FF2B5EF4-FFF2-40B4-BE49-F238E27FC236}">
                <a16:creationId xmlns:a16="http://schemas.microsoft.com/office/drawing/2014/main" id="{07E85838-797B-4D7B-840E-DD0CCAA217E8}"/>
              </a:ext>
            </a:extLst>
          </p:cNvPr>
          <p:cNvSpPr>
            <a:spLocks noGrp="1"/>
          </p:cNvSpPr>
          <p:nvPr userDrawn="1">
            <p:ph type="title" hasCustomPrompt="1"/>
          </p:nvPr>
        </p:nvSpPr>
        <p:spPr bwMode="gray">
          <a:xfrm>
            <a:off x="874712" y="620713"/>
            <a:ext cx="7921626" cy="3681413"/>
          </a:xfrm>
        </p:spPr>
        <p:txBody>
          <a:bodyPr anchor="b" anchorCtr="0"/>
          <a:lstStyle>
            <a:lvl1pPr>
              <a:defRPr sz="5400">
                <a:solidFill>
                  <a:schemeClr val="bg1"/>
                </a:solidFill>
              </a:defRPr>
            </a:lvl1pPr>
            <a:lvl2pPr>
              <a:defRPr sz="5400">
                <a:solidFill>
                  <a:schemeClr val="bg1"/>
                </a:solidFill>
              </a:defRPr>
            </a:lvl2pPr>
            <a:lvl3pPr>
              <a:defRPr sz="5400">
                <a:solidFill>
                  <a:schemeClr val="bg1"/>
                </a:solidFill>
              </a:defRPr>
            </a:lvl3pPr>
            <a:lvl4pPr>
              <a:defRPr sz="5400">
                <a:solidFill>
                  <a:schemeClr val="bg1"/>
                </a:solidFill>
              </a:defRPr>
            </a:lvl4pPr>
            <a:lvl5pPr>
              <a:defRPr sz="5400">
                <a:solidFill>
                  <a:schemeClr val="bg1"/>
                </a:solidFill>
              </a:defRPr>
            </a:lvl5pPr>
            <a:lvl6pPr>
              <a:defRPr sz="5400">
                <a:solidFill>
                  <a:schemeClr val="bg1"/>
                </a:solidFill>
              </a:defRPr>
            </a:lvl6pPr>
            <a:lvl7pPr>
              <a:defRPr sz="5400">
                <a:solidFill>
                  <a:schemeClr val="bg1"/>
                </a:solidFill>
              </a:defRPr>
            </a:lvl7pPr>
            <a:lvl8pPr>
              <a:defRPr sz="5400">
                <a:solidFill>
                  <a:schemeClr val="bg1"/>
                </a:solidFill>
              </a:defRPr>
            </a:lvl8pPr>
            <a:lvl9pPr>
              <a:defRPr sz="5400">
                <a:solidFill>
                  <a:schemeClr val="bg1"/>
                </a:solidFill>
              </a:defRPr>
            </a:lvl9pPr>
          </a:lstStyle>
          <a:p>
            <a:pPr lvl="0" defTabSz="431869">
              <a:lnSpc>
                <a:spcPct val="90000"/>
              </a:lnSpc>
            </a:pPr>
            <a:r>
              <a:rPr lang="de-DE"/>
              <a:t>Hier kann ein mehrzeiliger Titel der Präsentation stehen.</a:t>
            </a:r>
            <a:endParaRPr lang="de-DE" sz="5400" b="1">
              <a:latin typeface="DM Office" panose="02000500000000020000" pitchFamily="2" charset="0"/>
              <a:cs typeface="American Captain 01" pitchFamily="50" charset="0"/>
            </a:endParaRPr>
          </a:p>
        </p:txBody>
      </p:sp>
    </p:spTree>
    <p:extLst>
      <p:ext uri="{BB962C8B-B14F-4D97-AF65-F5344CB8AC3E}">
        <p14:creationId xmlns:p14="http://schemas.microsoft.com/office/powerpoint/2010/main" val="54366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 und 3x Text">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3240000" cy="4211637"/>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4475163" y="1881188"/>
            <a:ext cx="3240000" cy="4211637"/>
          </a:xfrm>
        </p:spPr>
        <p:txBody>
          <a:bodyPr/>
          <a:lstStyle>
            <a:lvl1pPr>
              <a:defRPr/>
            </a:lvl1pPr>
          </a:lstStyle>
          <a:p>
            <a:pPr lvl="0"/>
            <a:r>
              <a:rPr lang="de-DE"/>
              <a:t>Mastertextformat bearbeiten</a:t>
            </a:r>
          </a:p>
        </p:txBody>
      </p:sp>
      <p:sp>
        <p:nvSpPr>
          <p:cNvPr id="10" name="Textplatzhalter 16">
            <a:extLst>
              <a:ext uri="{FF2B5EF4-FFF2-40B4-BE49-F238E27FC236}">
                <a16:creationId xmlns:a16="http://schemas.microsoft.com/office/drawing/2014/main" id="{2DE99DEE-06DA-47C8-BFD7-CB6E7C7E003D}"/>
              </a:ext>
            </a:extLst>
          </p:cNvPr>
          <p:cNvSpPr>
            <a:spLocks noGrp="1"/>
          </p:cNvSpPr>
          <p:nvPr>
            <p:ph type="body" sz="quarter" idx="16"/>
          </p:nvPr>
        </p:nvSpPr>
        <p:spPr bwMode="gray">
          <a:xfrm>
            <a:off x="8077288" y="1881188"/>
            <a:ext cx="32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95A376A2-8FF7-4016-A85D-77B959022089}"/>
              </a:ext>
            </a:extLst>
          </p:cNvPr>
          <p:cNvSpPr>
            <a:spLocks noGrp="1"/>
          </p:cNvSpPr>
          <p:nvPr>
            <p:ph type="ftr" sz="quarter" idx="18"/>
          </p:nvPr>
        </p:nvSpPr>
        <p:spPr bwMode="gray"/>
        <p:txBody>
          <a:bodyPr/>
          <a:lstStyle/>
          <a:p>
            <a:endParaRPr lang="de-DE"/>
          </a:p>
        </p:txBody>
      </p:sp>
      <p:sp>
        <p:nvSpPr>
          <p:cNvPr id="23" name="Foliennummernplatzhalter 22">
            <a:extLst>
              <a:ext uri="{FF2B5EF4-FFF2-40B4-BE49-F238E27FC236}">
                <a16:creationId xmlns:a16="http://schemas.microsoft.com/office/drawing/2014/main" id="{DB4E27BA-96C6-4944-AF8A-77E4AE1F942B}"/>
              </a:ext>
            </a:extLst>
          </p:cNvPr>
          <p:cNvSpPr>
            <a:spLocks noGrp="1"/>
          </p:cNvSpPr>
          <p:nvPr>
            <p:ph type="sldNum" sz="quarter" idx="19"/>
          </p:nvPr>
        </p:nvSpPr>
        <p:spPr bwMode="gray"/>
        <p:txBody>
          <a:bodyPr/>
          <a:lstStyle/>
          <a:p>
            <a:fld id="{CB71A0B3-436A-40BC-92D2-BFDE076B5301}" type="slidenum">
              <a:rPr lang="de-DE" smtClean="0"/>
              <a:pPr/>
              <a:t>‹Nr.›</a:t>
            </a:fld>
            <a:endParaRPr lang="de-DE"/>
          </a:p>
        </p:txBody>
      </p:sp>
      <p:sp>
        <p:nvSpPr>
          <p:cNvPr id="14" name="Untertitel 2">
            <a:extLst>
              <a:ext uri="{FF2B5EF4-FFF2-40B4-BE49-F238E27FC236}">
                <a16:creationId xmlns:a16="http://schemas.microsoft.com/office/drawing/2014/main" id="{8134B055-C545-43EB-80CC-6315389082B0}"/>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29DF6760-95E4-4DB5-9C16-57E9EE82A10A}"/>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1" name="Datumsplatzhalter 2">
            <a:extLst>
              <a:ext uri="{FF2B5EF4-FFF2-40B4-BE49-F238E27FC236}">
                <a16:creationId xmlns:a16="http://schemas.microsoft.com/office/drawing/2014/main" id="{73D75A02-7AEA-4046-A512-F5CE10F6BEB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8953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ext + Bil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6277290" y="298139"/>
            <a:ext cx="5040000" cy="5470836"/>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74F1689D-5D26-44CE-A320-35C35D3D0EB6}"/>
              </a:ext>
            </a:extLst>
          </p:cNvPr>
          <p:cNvSpPr>
            <a:spLocks noGrp="1"/>
          </p:cNvSpPr>
          <p:nvPr>
            <p:ph type="ftr" sz="quarter" idx="17"/>
          </p:nvPr>
        </p:nvSpPr>
        <p:spPr bwMode="gray"/>
        <p:txBody>
          <a:bodyPr/>
          <a:lstStyle/>
          <a:p>
            <a:endParaRPr lang="de-DE"/>
          </a:p>
        </p:txBody>
      </p:sp>
      <p:sp>
        <p:nvSpPr>
          <p:cNvPr id="22" name="Foliennummernplatzhalter 21">
            <a:extLst>
              <a:ext uri="{FF2B5EF4-FFF2-40B4-BE49-F238E27FC236}">
                <a16:creationId xmlns:a16="http://schemas.microsoft.com/office/drawing/2014/main" id="{99E9F6D1-8A28-4398-A94D-46A86A3423AE}"/>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9" name="Titel 30">
            <a:extLst>
              <a:ext uri="{FF2B5EF4-FFF2-40B4-BE49-F238E27FC236}">
                <a16:creationId xmlns:a16="http://schemas.microsoft.com/office/drawing/2014/main" id="{2EC0A6DD-1CC2-409B-B8B5-7774E0F2F529}"/>
              </a:ext>
            </a:extLst>
          </p:cNvPr>
          <p:cNvSpPr>
            <a:spLocks noGrp="1"/>
          </p:cNvSpPr>
          <p:nvPr>
            <p:ph type="title" hasCustomPrompt="1"/>
          </p:nvPr>
        </p:nvSpPr>
        <p:spPr>
          <a:xfrm>
            <a:off x="874712" y="621989"/>
            <a:ext cx="5041901" cy="936000"/>
          </a:xfrm>
        </p:spPr>
        <p:txBody>
          <a:bodyPr/>
          <a:lstStyle/>
          <a:p>
            <a:r>
              <a:rPr lang="de-DE"/>
              <a:t>Hier kann eine ein- oder zweizeilige Headline stehen</a:t>
            </a:r>
          </a:p>
        </p:txBody>
      </p:sp>
      <p:sp>
        <p:nvSpPr>
          <p:cNvPr id="20" name="Untertitel 2">
            <a:extLst>
              <a:ext uri="{FF2B5EF4-FFF2-40B4-BE49-F238E27FC236}">
                <a16:creationId xmlns:a16="http://schemas.microsoft.com/office/drawing/2014/main" id="{920CDAA7-5EC7-4651-B3C8-D803D0DC3D44}"/>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9" name="Datumsplatzhalter 2">
            <a:extLst>
              <a:ext uri="{FF2B5EF4-FFF2-40B4-BE49-F238E27FC236}">
                <a16:creationId xmlns:a16="http://schemas.microsoft.com/office/drawing/2014/main" id="{3DCE4AC7-DA12-4512-B141-5B69C0E7201C}"/>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561130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ild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874711" y="1881188"/>
            <a:ext cx="5041901" cy="4211637"/>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C681C0BB-9A6C-43A8-9B37-B7267BAA89A7}"/>
              </a:ext>
            </a:extLst>
          </p:cNvPr>
          <p:cNvSpPr>
            <a:spLocks noGrp="1"/>
          </p:cNvSpPr>
          <p:nvPr>
            <p:ph type="ftr" sz="quarter" idx="17"/>
          </p:nvPr>
        </p:nvSpPr>
        <p:spPr bwMode="gray"/>
        <p:txBody>
          <a:bodyPr/>
          <a:lstStyle/>
          <a:p>
            <a:endParaRPr lang="de-DE"/>
          </a:p>
        </p:txBody>
      </p:sp>
      <p:sp>
        <p:nvSpPr>
          <p:cNvPr id="22" name="Foliennummernplatzhalter 21">
            <a:extLst>
              <a:ext uri="{FF2B5EF4-FFF2-40B4-BE49-F238E27FC236}">
                <a16:creationId xmlns:a16="http://schemas.microsoft.com/office/drawing/2014/main" id="{BFDF32F7-679D-489D-ADE2-4578A5B4C063}"/>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3" name="Untertitel 2">
            <a:extLst>
              <a:ext uri="{FF2B5EF4-FFF2-40B4-BE49-F238E27FC236}">
                <a16:creationId xmlns:a16="http://schemas.microsoft.com/office/drawing/2014/main" id="{A86D74FB-50A4-479D-B5F7-A463FF694470}"/>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4" name="Titel 30">
            <a:extLst>
              <a:ext uri="{FF2B5EF4-FFF2-40B4-BE49-F238E27FC236}">
                <a16:creationId xmlns:a16="http://schemas.microsoft.com/office/drawing/2014/main" id="{2204C215-D43D-4939-84D4-641FE255F462}"/>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AC2EF73C-3E0C-4C78-80B3-23D6C607362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087278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ild groß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0" y="0"/>
            <a:ext cx="5916613" cy="68580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endParaRPr lang="de-DE"/>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15" name="Untertitel 2">
            <a:extLst>
              <a:ext uri="{FF2B5EF4-FFF2-40B4-BE49-F238E27FC236}">
                <a16:creationId xmlns:a16="http://schemas.microsoft.com/office/drawing/2014/main" id="{F8A172CC-0836-47EF-990B-A28935DB5F0E}"/>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8" name="Titel 30">
            <a:extLst>
              <a:ext uri="{FF2B5EF4-FFF2-40B4-BE49-F238E27FC236}">
                <a16:creationId xmlns:a16="http://schemas.microsoft.com/office/drawing/2014/main" id="{164C202A-94CE-4F9A-A910-FCD47ABEED4F}"/>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3C0E3A69-5D6C-44F0-9FDC-DFAB2E7C1D47}"/>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47518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x Bild + Text">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F2893FBC-7C21-4AD9-B2E5-7C666C638D1B}"/>
              </a:ext>
            </a:extLst>
          </p:cNvPr>
          <p:cNvSpPr>
            <a:spLocks noGrp="1"/>
          </p:cNvSpPr>
          <p:nvPr>
            <p:ph type="pic" sz="quarter" idx="15" hasCustomPrompt="1"/>
          </p:nvPr>
        </p:nvSpPr>
        <p:spPr bwMode="gray">
          <a:xfrm>
            <a:off x="-1" y="0"/>
            <a:ext cx="591661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06B34270-8AA5-4F6C-AE2E-B7B861197036}"/>
              </a:ext>
            </a:extLst>
          </p:cNvPr>
          <p:cNvSpPr>
            <a:spLocks noGrp="1"/>
          </p:cNvSpPr>
          <p:nvPr>
            <p:ph type="pic" sz="quarter" idx="16" hasCustomPrompt="1"/>
          </p:nvPr>
        </p:nvSpPr>
        <p:spPr bwMode="gray">
          <a:xfrm>
            <a:off x="-1" y="3428999"/>
            <a:ext cx="5916613" cy="342900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endParaRPr lang="de-DE"/>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1637"/>
          </a:xfrm>
        </p:spPr>
        <p:txBody>
          <a:bodyPr/>
          <a:lstStyle>
            <a:lvl1pPr>
              <a:defRPr/>
            </a:lvl1pPr>
          </a:lstStyle>
          <a:p>
            <a:pPr lvl="0"/>
            <a:r>
              <a:rPr lang="de-DE"/>
              <a:t>Mastertextformat bearbeiten</a:t>
            </a:r>
          </a:p>
        </p:txBody>
      </p:sp>
      <p:sp>
        <p:nvSpPr>
          <p:cNvPr id="16" name="Untertitel 2">
            <a:extLst>
              <a:ext uri="{FF2B5EF4-FFF2-40B4-BE49-F238E27FC236}">
                <a16:creationId xmlns:a16="http://schemas.microsoft.com/office/drawing/2014/main" id="{60AEF94B-8E04-4E5B-AFC7-4D427FF80D96}"/>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8" name="Titel 30">
            <a:extLst>
              <a:ext uri="{FF2B5EF4-FFF2-40B4-BE49-F238E27FC236}">
                <a16:creationId xmlns:a16="http://schemas.microsoft.com/office/drawing/2014/main" id="{229911B2-836B-4BBB-9E5E-BFB76C4A2FB8}"/>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10" name="Datumsplatzhalter 2">
            <a:extLst>
              <a:ext uri="{FF2B5EF4-FFF2-40B4-BE49-F238E27FC236}">
                <a16:creationId xmlns:a16="http://schemas.microsoft.com/office/drawing/2014/main" id="{27BAE873-E05D-460B-8FA0-308193FC6A6E}"/>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142655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3x Bild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1"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2674937" y="0"/>
            <a:ext cx="3241675"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1" y="3428999"/>
            <a:ext cx="591661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endParaRPr lang="de-DE"/>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18" name="Untertitel 2">
            <a:extLst>
              <a:ext uri="{FF2B5EF4-FFF2-40B4-BE49-F238E27FC236}">
                <a16:creationId xmlns:a16="http://schemas.microsoft.com/office/drawing/2014/main" id="{1730AEFE-9891-4815-B031-AB2FB8712812}"/>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9" name="Titel 30">
            <a:extLst>
              <a:ext uri="{FF2B5EF4-FFF2-40B4-BE49-F238E27FC236}">
                <a16:creationId xmlns:a16="http://schemas.microsoft.com/office/drawing/2014/main" id="{9EED6C59-E0DE-418C-AEE7-6B9AA3DD4FB7}"/>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11" name="Datumsplatzhalter 2">
            <a:extLst>
              <a:ext uri="{FF2B5EF4-FFF2-40B4-BE49-F238E27FC236}">
                <a16:creationId xmlns:a16="http://schemas.microsoft.com/office/drawing/2014/main" id="{848CA8EA-2E4B-4F9B-B4F4-8787A63F53F3}"/>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4152545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x Bild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0"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2674938" y="0"/>
            <a:ext cx="3241675"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0" y="3428999"/>
            <a:ext cx="3395664"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2" name="Bildplatzhalter 11">
            <a:extLst>
              <a:ext uri="{FF2B5EF4-FFF2-40B4-BE49-F238E27FC236}">
                <a16:creationId xmlns:a16="http://schemas.microsoft.com/office/drawing/2014/main" id="{9E5BABF7-FDBB-4C8E-BBC5-DD0C15E24C36}"/>
              </a:ext>
            </a:extLst>
          </p:cNvPr>
          <p:cNvSpPr>
            <a:spLocks noGrp="1"/>
          </p:cNvSpPr>
          <p:nvPr>
            <p:ph type="pic" sz="quarter" idx="18" hasCustomPrompt="1"/>
          </p:nvPr>
        </p:nvSpPr>
        <p:spPr bwMode="gray">
          <a:xfrm>
            <a:off x="3395664" y="3428999"/>
            <a:ext cx="252094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endParaRPr lang="de-DE"/>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20" name="Untertitel 2">
            <a:extLst>
              <a:ext uri="{FF2B5EF4-FFF2-40B4-BE49-F238E27FC236}">
                <a16:creationId xmlns:a16="http://schemas.microsoft.com/office/drawing/2014/main" id="{47DEFB54-5D9C-42E2-B069-5D07FFA47A8E}"/>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1" name="Titel 30">
            <a:extLst>
              <a:ext uri="{FF2B5EF4-FFF2-40B4-BE49-F238E27FC236}">
                <a16:creationId xmlns:a16="http://schemas.microsoft.com/office/drawing/2014/main" id="{266271EC-D5B6-4CCB-9B2A-C001A56CFAE5}"/>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14" name="Datumsplatzhalter 2">
            <a:extLst>
              <a:ext uri="{FF2B5EF4-FFF2-40B4-BE49-F238E27FC236}">
                <a16:creationId xmlns:a16="http://schemas.microsoft.com/office/drawing/2014/main" id="{5144CC77-C952-40A2-A67A-D4662D6FD232}"/>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486374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ild mittel + Text">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A44681B0-5E37-4804-9161-50894985810A}"/>
              </a:ext>
            </a:extLst>
          </p:cNvPr>
          <p:cNvSpPr>
            <a:spLocks noGrp="1"/>
          </p:cNvSpPr>
          <p:nvPr>
            <p:ph type="pic" sz="quarter" idx="16" hasCustomPrompt="1"/>
          </p:nvPr>
        </p:nvSpPr>
        <p:spPr bwMode="gray">
          <a:xfrm>
            <a:off x="874713" y="298139"/>
            <a:ext cx="5041900" cy="655986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endParaRPr lang="de-DE"/>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14" name="Untertitel 2">
            <a:extLst>
              <a:ext uri="{FF2B5EF4-FFF2-40B4-BE49-F238E27FC236}">
                <a16:creationId xmlns:a16="http://schemas.microsoft.com/office/drawing/2014/main" id="{6747CAAA-096E-402A-BC92-BCD9D876AB62}"/>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69143893-3FB9-47FB-BB32-B9A06E2328E8}"/>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24F2F046-DD68-4FA1-9FBB-0A0E245ACF56}"/>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61804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x Bild + 2x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82BED48-2826-4B19-8BFF-8A615DDCA063}"/>
              </a:ext>
            </a:extLst>
          </p:cNvPr>
          <p:cNvSpPr>
            <a:spLocks noGrp="1"/>
          </p:cNvSpPr>
          <p:nvPr>
            <p:ph type="pic" sz="quarter" idx="16" hasCustomPrompt="1"/>
          </p:nvPr>
        </p:nvSpPr>
        <p:spPr bwMode="gray">
          <a:xfrm>
            <a:off x="874712" y="1881188"/>
            <a:ext cx="50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a:t>
            </a:r>
            <a:br>
              <a:rPr lang="de-DE"/>
            </a:br>
            <a:r>
              <a:rPr lang="de-DE"/>
              <a:t>wählen Sie den Platzhalter an und klicken Sie einfügen. </a:t>
            </a:r>
          </a:p>
        </p:txBody>
      </p:sp>
      <p:sp>
        <p:nvSpPr>
          <p:cNvPr id="11" name="Bildplatzhalter 10">
            <a:extLst>
              <a:ext uri="{FF2B5EF4-FFF2-40B4-BE49-F238E27FC236}">
                <a16:creationId xmlns:a16="http://schemas.microsoft.com/office/drawing/2014/main" id="{DA67CDDD-CEAA-428F-BC6A-B1E5CD9A1116}"/>
              </a:ext>
            </a:extLst>
          </p:cNvPr>
          <p:cNvSpPr>
            <a:spLocks noGrp="1"/>
          </p:cNvSpPr>
          <p:nvPr>
            <p:ph type="pic" sz="quarter" idx="17" hasCustomPrompt="1"/>
          </p:nvPr>
        </p:nvSpPr>
        <p:spPr bwMode="gray">
          <a:xfrm>
            <a:off x="6279516" y="1881188"/>
            <a:ext cx="50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a:t>
            </a:r>
            <a:br>
              <a:rPr lang="de-DE"/>
            </a:br>
            <a:r>
              <a:rPr lang="de-DE"/>
              <a:t>wählen Sie den 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4149724"/>
            <a:ext cx="5040000" cy="1943099"/>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6279516" y="4149724"/>
            <a:ext cx="5040000" cy="1943099"/>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A9295A30-0FFB-4F13-A41A-3D0BAD8AE854}"/>
              </a:ext>
            </a:extLst>
          </p:cNvPr>
          <p:cNvSpPr>
            <a:spLocks noGrp="1"/>
          </p:cNvSpPr>
          <p:nvPr>
            <p:ph type="ftr" sz="quarter" idx="19"/>
          </p:nvPr>
        </p:nvSpPr>
        <p:spPr bwMode="gray"/>
        <p:txBody>
          <a:bodyPr/>
          <a:lstStyle/>
          <a:p>
            <a:endParaRPr lang="de-DE"/>
          </a:p>
        </p:txBody>
      </p:sp>
      <p:sp>
        <p:nvSpPr>
          <p:cNvPr id="24" name="Foliennummernplatzhalter 23">
            <a:extLst>
              <a:ext uri="{FF2B5EF4-FFF2-40B4-BE49-F238E27FC236}">
                <a16:creationId xmlns:a16="http://schemas.microsoft.com/office/drawing/2014/main" id="{2B28ED46-F550-4C11-BE2F-13C852B88F03}"/>
              </a:ext>
            </a:extLst>
          </p:cNvPr>
          <p:cNvSpPr>
            <a:spLocks noGrp="1"/>
          </p:cNvSpPr>
          <p:nvPr>
            <p:ph type="sldNum" sz="quarter" idx="20"/>
          </p:nvPr>
        </p:nvSpPr>
        <p:spPr bwMode="gray"/>
        <p:txBody>
          <a:bodyPr/>
          <a:lstStyle/>
          <a:p>
            <a:fld id="{CB71A0B3-436A-40BC-92D2-BFDE076B5301}" type="slidenum">
              <a:rPr lang="de-DE" smtClean="0"/>
              <a:pPr/>
              <a:t>‹Nr.›</a:t>
            </a:fld>
            <a:endParaRPr lang="de-DE"/>
          </a:p>
        </p:txBody>
      </p:sp>
      <p:sp>
        <p:nvSpPr>
          <p:cNvPr id="14" name="Untertitel 2">
            <a:extLst>
              <a:ext uri="{FF2B5EF4-FFF2-40B4-BE49-F238E27FC236}">
                <a16:creationId xmlns:a16="http://schemas.microsoft.com/office/drawing/2014/main" id="{2285F2E2-C444-4720-B17A-8762B797D649}"/>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284029D2-0C90-421D-8B7C-A9229E0C4520}"/>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2" name="Datumsplatzhalter 2">
            <a:extLst>
              <a:ext uri="{FF2B5EF4-FFF2-40B4-BE49-F238E27FC236}">
                <a16:creationId xmlns:a16="http://schemas.microsoft.com/office/drawing/2014/main" id="{954B917C-C8A9-45F3-869E-C444F4C1D7F4}"/>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50081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x Bild + 3x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82BED48-2826-4B19-8BFF-8A615DDCA063}"/>
              </a:ext>
            </a:extLst>
          </p:cNvPr>
          <p:cNvSpPr>
            <a:spLocks noGrp="1"/>
          </p:cNvSpPr>
          <p:nvPr>
            <p:ph type="pic" sz="quarter" idx="16" hasCustomPrompt="1"/>
          </p:nvPr>
        </p:nvSpPr>
        <p:spPr bwMode="gray">
          <a:xfrm>
            <a:off x="874712" y="1881188"/>
            <a:ext cx="32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0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wählen Sie den Platzhalter </a:t>
            </a:r>
            <a:br>
              <a:rPr lang="de-DE"/>
            </a:br>
            <a:r>
              <a:rPr lang="de-DE"/>
              <a:t>an und klicken Sie einfügen. </a:t>
            </a:r>
          </a:p>
        </p:txBody>
      </p:sp>
      <p:sp>
        <p:nvSpPr>
          <p:cNvPr id="11" name="Bildplatzhalter 10">
            <a:extLst>
              <a:ext uri="{FF2B5EF4-FFF2-40B4-BE49-F238E27FC236}">
                <a16:creationId xmlns:a16="http://schemas.microsoft.com/office/drawing/2014/main" id="{DA67CDDD-CEAA-428F-BC6A-B1E5CD9A1116}"/>
              </a:ext>
            </a:extLst>
          </p:cNvPr>
          <p:cNvSpPr>
            <a:spLocks noGrp="1"/>
          </p:cNvSpPr>
          <p:nvPr>
            <p:ph type="pic" sz="quarter" idx="17" hasCustomPrompt="1"/>
          </p:nvPr>
        </p:nvSpPr>
        <p:spPr bwMode="gray">
          <a:xfrm>
            <a:off x="4477063" y="1881188"/>
            <a:ext cx="32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0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wählen Sie den Platzhalter </a:t>
            </a:r>
            <a:br>
              <a:rPr lang="de-DE"/>
            </a:br>
            <a:r>
              <a:rPr lang="de-DE"/>
              <a:t>an und klicken Sie einfügen. </a:t>
            </a:r>
          </a:p>
        </p:txBody>
      </p:sp>
      <p:sp>
        <p:nvSpPr>
          <p:cNvPr id="13" name="Bildplatzhalter 12">
            <a:extLst>
              <a:ext uri="{FF2B5EF4-FFF2-40B4-BE49-F238E27FC236}">
                <a16:creationId xmlns:a16="http://schemas.microsoft.com/office/drawing/2014/main" id="{9A12CDBE-882F-468A-8770-940D3E453067}"/>
              </a:ext>
            </a:extLst>
          </p:cNvPr>
          <p:cNvSpPr>
            <a:spLocks noGrp="1"/>
          </p:cNvSpPr>
          <p:nvPr>
            <p:ph type="pic" sz="quarter" idx="19" hasCustomPrompt="1"/>
          </p:nvPr>
        </p:nvSpPr>
        <p:spPr bwMode="gray">
          <a:xfrm>
            <a:off x="8077290" y="1881188"/>
            <a:ext cx="32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0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wählen Sie den Platzhalter </a:t>
            </a:r>
            <a:br>
              <a:rPr lang="de-DE"/>
            </a:br>
            <a:r>
              <a:rPr lang="de-DE"/>
              <a:t>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4149725"/>
            <a:ext cx="3240000" cy="1943100"/>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4477063" y="4149725"/>
            <a:ext cx="3240000" cy="1943100"/>
          </a:xfrm>
        </p:spPr>
        <p:txBody>
          <a:bodyPr/>
          <a:lstStyle>
            <a:lvl1pPr>
              <a:defRPr/>
            </a:lvl1pPr>
          </a:lstStyle>
          <a:p>
            <a:pPr lvl="0"/>
            <a:r>
              <a:rPr lang="de-DE"/>
              <a:t>Mastertextformat bearbeiten</a:t>
            </a:r>
          </a:p>
        </p:txBody>
      </p:sp>
      <p:sp>
        <p:nvSpPr>
          <p:cNvPr id="12" name="Textplatzhalter 16">
            <a:extLst>
              <a:ext uri="{FF2B5EF4-FFF2-40B4-BE49-F238E27FC236}">
                <a16:creationId xmlns:a16="http://schemas.microsoft.com/office/drawing/2014/main" id="{A12A4793-D4A7-4E90-9654-1192CBBFCA98}"/>
              </a:ext>
            </a:extLst>
          </p:cNvPr>
          <p:cNvSpPr>
            <a:spLocks noGrp="1"/>
          </p:cNvSpPr>
          <p:nvPr>
            <p:ph type="body" sz="quarter" idx="18"/>
          </p:nvPr>
        </p:nvSpPr>
        <p:spPr bwMode="gray">
          <a:xfrm>
            <a:off x="8077290" y="4149725"/>
            <a:ext cx="3240000" cy="1943100"/>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CDA93628-F307-4E30-893D-13489488FB1A}"/>
              </a:ext>
            </a:extLst>
          </p:cNvPr>
          <p:cNvSpPr>
            <a:spLocks noGrp="1"/>
          </p:cNvSpPr>
          <p:nvPr>
            <p:ph type="ftr" sz="quarter" idx="21"/>
          </p:nvPr>
        </p:nvSpPr>
        <p:spPr bwMode="gray"/>
        <p:txBody>
          <a:bodyPr/>
          <a:lstStyle/>
          <a:p>
            <a:endParaRPr lang="de-DE"/>
          </a:p>
        </p:txBody>
      </p:sp>
      <p:sp>
        <p:nvSpPr>
          <p:cNvPr id="26" name="Foliennummernplatzhalter 25">
            <a:extLst>
              <a:ext uri="{FF2B5EF4-FFF2-40B4-BE49-F238E27FC236}">
                <a16:creationId xmlns:a16="http://schemas.microsoft.com/office/drawing/2014/main" id="{E4A78516-8BCF-41FA-8BD0-C763C0AD95BF}"/>
              </a:ext>
            </a:extLst>
          </p:cNvPr>
          <p:cNvSpPr>
            <a:spLocks noGrp="1"/>
          </p:cNvSpPr>
          <p:nvPr>
            <p:ph type="sldNum" sz="quarter" idx="22"/>
          </p:nvPr>
        </p:nvSpPr>
        <p:spPr bwMode="gray"/>
        <p:txBody>
          <a:bodyPr/>
          <a:lstStyle/>
          <a:p>
            <a:fld id="{CB71A0B3-436A-40BC-92D2-BFDE076B5301}" type="slidenum">
              <a:rPr lang="de-DE" smtClean="0"/>
              <a:pPr/>
              <a:t>‹Nr.›</a:t>
            </a:fld>
            <a:endParaRPr lang="de-DE"/>
          </a:p>
        </p:txBody>
      </p:sp>
      <p:sp>
        <p:nvSpPr>
          <p:cNvPr id="19" name="Untertitel 2">
            <a:extLst>
              <a:ext uri="{FF2B5EF4-FFF2-40B4-BE49-F238E27FC236}">
                <a16:creationId xmlns:a16="http://schemas.microsoft.com/office/drawing/2014/main" id="{A6FB1271-9B5C-4BE5-B882-269A1029710C}"/>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0" name="Titel 30">
            <a:extLst>
              <a:ext uri="{FF2B5EF4-FFF2-40B4-BE49-F238E27FC236}">
                <a16:creationId xmlns:a16="http://schemas.microsoft.com/office/drawing/2014/main" id="{FF863CEC-4B97-4BE6-A45D-2F2E61605A22}"/>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4" name="Datumsplatzhalter 2">
            <a:extLst>
              <a:ext uri="{FF2B5EF4-FFF2-40B4-BE49-F238E27FC236}">
                <a16:creationId xmlns:a16="http://schemas.microsoft.com/office/drawing/2014/main" id="{8AA49F7E-034A-497B-9464-A32FBF41A7D8}"/>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4109969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Bild">
    <p:spTree>
      <p:nvGrpSpPr>
        <p:cNvPr id="1" name=""/>
        <p:cNvGrpSpPr/>
        <p:nvPr/>
      </p:nvGrpSpPr>
      <p:grpSpPr>
        <a:xfrm>
          <a:off x="0" y="0"/>
          <a:ext cx="0" cy="0"/>
          <a:chOff x="0" y="0"/>
          <a:chExt cx="0" cy="0"/>
        </a:xfrm>
      </p:grpSpPr>
      <p:sp>
        <p:nvSpPr>
          <p:cNvPr id="19" name="Freihandform: Form 18">
            <a:extLst>
              <a:ext uri="{FF2B5EF4-FFF2-40B4-BE49-F238E27FC236}">
                <a16:creationId xmlns:a16="http://schemas.microsoft.com/office/drawing/2014/main" id="{A99DB414-6932-4EB0-8D0E-216C6840D181}"/>
              </a:ext>
            </a:extLst>
          </p:cNvPr>
          <p:cNvSpPr/>
          <p:nvPr userDrawn="1"/>
        </p:nvSpPr>
        <p:spPr bwMode="gray">
          <a:xfrm flipH="1">
            <a:off x="-2001" y="-9563"/>
            <a:ext cx="12193996" cy="6867563"/>
          </a:xfrm>
          <a:custGeom>
            <a:avLst/>
            <a:gdLst>
              <a:gd name="connsiteX0" fmla="*/ 1477966 w 12193996"/>
              <a:gd name="connsiteY0" fmla="*/ 0 h 6867563"/>
              <a:gd name="connsiteX1" fmla="*/ 0 w 12193996"/>
              <a:gd name="connsiteY1" fmla="*/ 0 h 6867563"/>
              <a:gd name="connsiteX2" fmla="*/ 0 w 12193996"/>
              <a:gd name="connsiteY2" fmla="*/ 6849849 h 6867563"/>
              <a:gd name="connsiteX3" fmla="*/ 2025 w 12193996"/>
              <a:gd name="connsiteY3" fmla="*/ 6849849 h 6867563"/>
              <a:gd name="connsiteX4" fmla="*/ 2025 w 12193996"/>
              <a:gd name="connsiteY4" fmla="*/ 6867563 h 6867563"/>
              <a:gd name="connsiteX5" fmla="*/ 12193996 w 12193996"/>
              <a:gd name="connsiteY5" fmla="*/ 6867563 h 6867563"/>
              <a:gd name="connsiteX6" fmla="*/ 12193996 w 12193996"/>
              <a:gd name="connsiteY6" fmla="*/ 520763 h 6867563"/>
              <a:gd name="connsiteX7" fmla="*/ 12191490 w 12193996"/>
              <a:gd name="connsiteY7" fmla="*/ 520634 h 6867563"/>
              <a:gd name="connsiteX8" fmla="*/ 7571206 w 12193996"/>
              <a:gd name="connsiteY8" fmla="*/ 2379594 h 6867563"/>
              <a:gd name="connsiteX9" fmla="*/ 1598077 w 12193996"/>
              <a:gd name="connsiteY9" fmla="*/ 35475 h 686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996" h="6867563">
                <a:moveTo>
                  <a:pt x="1477966" y="0"/>
                </a:moveTo>
                <a:lnTo>
                  <a:pt x="0" y="0"/>
                </a:lnTo>
                <a:lnTo>
                  <a:pt x="0" y="6849849"/>
                </a:lnTo>
                <a:lnTo>
                  <a:pt x="2025" y="6849849"/>
                </a:lnTo>
                <a:lnTo>
                  <a:pt x="2025" y="6867563"/>
                </a:lnTo>
                <a:lnTo>
                  <a:pt x="12193996" y="6867563"/>
                </a:lnTo>
                <a:lnTo>
                  <a:pt x="12193996" y="520763"/>
                </a:lnTo>
                <a:lnTo>
                  <a:pt x="12191490" y="520634"/>
                </a:lnTo>
                <a:cubicBezTo>
                  <a:pt x="11068690" y="528551"/>
                  <a:pt x="9238766" y="2499349"/>
                  <a:pt x="7571206" y="2379594"/>
                </a:cubicBezTo>
                <a:cubicBezTo>
                  <a:pt x="5849854" y="2255977"/>
                  <a:pt x="3310274" y="574208"/>
                  <a:pt x="1598077" y="35475"/>
                </a:cubicBezTo>
                <a:close/>
              </a:path>
            </a:pathLst>
          </a:custGeom>
          <a:gradFill flip="none" rotWithShape="1">
            <a:gsLst>
              <a:gs pos="53100">
                <a:srgbClr val="FAFBFD">
                  <a:alpha val="44000"/>
                </a:srgbClr>
              </a:gs>
              <a:gs pos="100000">
                <a:schemeClr val="accent1">
                  <a:lumMod val="5000"/>
                  <a:lumOff val="95000"/>
                  <a:alpha val="0"/>
                </a:schemeClr>
              </a:gs>
              <a:gs pos="0">
                <a:schemeClr val="bg1">
                  <a:alpha val="0"/>
                </a:schemeClr>
              </a:gs>
            </a:gsLst>
            <a:lin ang="0" scaled="1"/>
            <a:tileRect/>
          </a:gradFill>
          <a:ln>
            <a:noFill/>
          </a:ln>
        </p:spPr>
        <p:txBody>
          <a:bodyPr wrap="square" rtlCol="0" anchor="ctr">
            <a:noAutofit/>
          </a:bodyPr>
          <a:lstStyle/>
          <a:p>
            <a:endParaRPr lang="en-US">
              <a:solidFill>
                <a:schemeClr val="tx1"/>
              </a:solidFill>
            </a:endParaRPr>
          </a:p>
        </p:txBody>
      </p:sp>
      <p:sp>
        <p:nvSpPr>
          <p:cNvPr id="20" name="Freihandform: Form 19">
            <a:extLst>
              <a:ext uri="{FF2B5EF4-FFF2-40B4-BE49-F238E27FC236}">
                <a16:creationId xmlns:a16="http://schemas.microsoft.com/office/drawing/2014/main" id="{04E83FCC-AB53-4B0C-8614-396D0E10EC6E}"/>
              </a:ext>
            </a:extLst>
          </p:cNvPr>
          <p:cNvSpPr/>
          <p:nvPr userDrawn="1"/>
        </p:nvSpPr>
        <p:spPr bwMode="gray">
          <a:xfrm>
            <a:off x="-1996" y="1384804"/>
            <a:ext cx="12193995" cy="5473196"/>
          </a:xfrm>
          <a:custGeom>
            <a:avLst/>
            <a:gdLst>
              <a:gd name="connsiteX0" fmla="*/ 335074 w 12193995"/>
              <a:gd name="connsiteY0" fmla="*/ 1684 h 5319515"/>
              <a:gd name="connsiteX1" fmla="*/ 906472 w 12193995"/>
              <a:gd name="connsiteY1" fmla="*/ 19747 h 5319515"/>
              <a:gd name="connsiteX2" fmla="*/ 7462041 w 12193995"/>
              <a:gd name="connsiteY2" fmla="*/ 1955573 h 5319515"/>
              <a:gd name="connsiteX3" fmla="*/ 12120596 w 12193995"/>
              <a:gd name="connsiteY3" fmla="*/ 518741 h 5319515"/>
              <a:gd name="connsiteX4" fmla="*/ 12193995 w 12193995"/>
              <a:gd name="connsiteY4" fmla="*/ 529859 h 5319515"/>
              <a:gd name="connsiteX5" fmla="*/ 12193995 w 12193995"/>
              <a:gd name="connsiteY5" fmla="*/ 4750788 h 5319515"/>
              <a:gd name="connsiteX6" fmla="*/ 12193995 w 12193995"/>
              <a:gd name="connsiteY6" fmla="*/ 5319515 h 5319515"/>
              <a:gd name="connsiteX7" fmla="*/ 0 w 12193995"/>
              <a:gd name="connsiteY7" fmla="*/ 5319515 h 5319515"/>
              <a:gd name="connsiteX8" fmla="*/ 0 w 12193995"/>
              <a:gd name="connsiteY8" fmla="*/ 24889 h 5319515"/>
              <a:gd name="connsiteX9" fmla="*/ 139117 w 12193995"/>
              <a:gd name="connsiteY9" fmla="*/ 11445 h 5319515"/>
              <a:gd name="connsiteX10" fmla="*/ 335074 w 12193995"/>
              <a:gd name="connsiteY10" fmla="*/ 1684 h 53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3995" h="5319515">
                <a:moveTo>
                  <a:pt x="335074" y="1684"/>
                </a:moveTo>
                <a:cubicBezTo>
                  <a:pt x="513494" y="-3170"/>
                  <a:pt x="703412" y="2357"/>
                  <a:pt x="906472" y="19747"/>
                </a:cubicBezTo>
                <a:cubicBezTo>
                  <a:pt x="2530955" y="158866"/>
                  <a:pt x="5523146" y="1846053"/>
                  <a:pt x="7462041" y="1955573"/>
                </a:cubicBezTo>
                <a:cubicBezTo>
                  <a:pt x="9158574" y="2051403"/>
                  <a:pt x="11025622" y="420363"/>
                  <a:pt x="12120596" y="518741"/>
                </a:cubicBezTo>
                <a:lnTo>
                  <a:pt x="12193995" y="529859"/>
                </a:lnTo>
                <a:lnTo>
                  <a:pt x="12193995" y="4750788"/>
                </a:lnTo>
                <a:lnTo>
                  <a:pt x="12193995" y="5319515"/>
                </a:lnTo>
                <a:lnTo>
                  <a:pt x="0" y="5319515"/>
                </a:lnTo>
                <a:lnTo>
                  <a:pt x="0" y="24889"/>
                </a:lnTo>
                <a:lnTo>
                  <a:pt x="139117" y="11445"/>
                </a:lnTo>
                <a:cubicBezTo>
                  <a:pt x="202877" y="6784"/>
                  <a:pt x="268167" y="3504"/>
                  <a:pt x="335074" y="1684"/>
                </a:cubicBezTo>
                <a:close/>
              </a:path>
            </a:pathLst>
          </a:custGeom>
          <a:gradFill flip="none" rotWithShape="1">
            <a:gsLst>
              <a:gs pos="53100">
                <a:srgbClr val="FAFBFD">
                  <a:alpha val="70000"/>
                </a:srgbClr>
              </a:gs>
              <a:gs pos="0">
                <a:srgbClr val="FEFEFF">
                  <a:alpha val="80000"/>
                </a:srgbClr>
              </a:gs>
              <a:gs pos="100000">
                <a:schemeClr val="accent1">
                  <a:lumMod val="5000"/>
                  <a:lumOff val="95000"/>
                  <a:alpha val="31000"/>
                </a:schemeClr>
              </a:gs>
            </a:gsLst>
            <a:lin ang="0" scaled="1"/>
            <a:tileRect/>
          </a:gradFill>
          <a:ln>
            <a:noFill/>
          </a:ln>
        </p:spPr>
        <p:txBody>
          <a:bodyPr wrap="square" rtlCol="0" anchor="ctr">
            <a:noAutofit/>
          </a:bodyPr>
          <a:lstStyle/>
          <a:p>
            <a:endParaRPr lang="en-US">
              <a:solidFill>
                <a:schemeClr val="tx1"/>
              </a:solidFill>
            </a:endParaRPr>
          </a:p>
        </p:txBody>
      </p:sp>
      <p:sp>
        <p:nvSpPr>
          <p:cNvPr id="5" name="Fußzeilenplatzhalter 4">
            <a:extLst>
              <a:ext uri="{FF2B5EF4-FFF2-40B4-BE49-F238E27FC236}">
                <a16:creationId xmlns:a16="http://schemas.microsoft.com/office/drawing/2014/main" id="{C9E9884B-DC9B-4636-BF17-D5BFE03DC589}"/>
              </a:ext>
            </a:extLst>
          </p:cNvPr>
          <p:cNvSpPr>
            <a:spLocks noGrp="1"/>
          </p:cNvSpPr>
          <p:nvPr userDrawn="1">
            <p:ph type="ftr" sz="quarter" idx="11"/>
          </p:nvPr>
        </p:nvSpPr>
        <p:spPr bwMode="gray">
          <a:xfrm rot="5400000">
            <a:off x="12207707" y="692150"/>
            <a:ext cx="0" cy="0"/>
          </a:xfrm>
        </p:spPr>
        <p:txBody>
          <a:bodyPr/>
          <a:lstStyle>
            <a:lvl1pPr>
              <a:defRPr>
                <a:noFill/>
              </a:defRPr>
            </a:lvl1pPr>
          </a:lstStyle>
          <a:p>
            <a:endParaRPr lang="de-DE"/>
          </a:p>
        </p:txBody>
      </p:sp>
      <p:sp>
        <p:nvSpPr>
          <p:cNvPr id="6" name="Foliennummernplatzhalter 5">
            <a:extLst>
              <a:ext uri="{FF2B5EF4-FFF2-40B4-BE49-F238E27FC236}">
                <a16:creationId xmlns:a16="http://schemas.microsoft.com/office/drawing/2014/main" id="{96CBBE09-3441-4F93-B5F7-C59CE7C0E7DB}"/>
              </a:ext>
            </a:extLst>
          </p:cNvPr>
          <p:cNvSpPr>
            <a:spLocks noGrp="1"/>
          </p:cNvSpPr>
          <p:nvPr userDrawn="1">
            <p:ph type="sldNum" sz="quarter" idx="12"/>
          </p:nvPr>
        </p:nvSpPr>
        <p:spPr bwMode="gray">
          <a:xfrm rot="5400000">
            <a:off x="12207707" y="404813"/>
            <a:ext cx="0" cy="0"/>
          </a:xfrm>
        </p:spPr>
        <p:txBody>
          <a:bodyPr/>
          <a:lstStyle>
            <a:lvl1pPr>
              <a:defRPr>
                <a:noFill/>
              </a:defRPr>
            </a:lvl1pPr>
          </a:lstStyle>
          <a:p>
            <a:fld id="{CB71A0B3-436A-40BC-92D2-BFDE076B5301}" type="slidenum">
              <a:rPr lang="de-DE" smtClean="0"/>
              <a:pPr/>
              <a:t>‹Nr.›</a:t>
            </a:fld>
            <a:endParaRPr lang="de-DE"/>
          </a:p>
        </p:txBody>
      </p:sp>
      <p:sp>
        <p:nvSpPr>
          <p:cNvPr id="4" name="Datumsplatzhalter 3">
            <a:extLst>
              <a:ext uri="{FF2B5EF4-FFF2-40B4-BE49-F238E27FC236}">
                <a16:creationId xmlns:a16="http://schemas.microsoft.com/office/drawing/2014/main" id="{878245E8-1ACA-410D-82F7-7EC11DDEB3F8}"/>
              </a:ext>
            </a:extLst>
          </p:cNvPr>
          <p:cNvSpPr>
            <a:spLocks noGrp="1"/>
          </p:cNvSpPr>
          <p:nvPr userDrawn="1">
            <p:ph type="dt" sz="half" idx="10"/>
          </p:nvPr>
        </p:nvSpPr>
        <p:spPr bwMode="gray">
          <a:xfrm>
            <a:off x="874712" y="6873558"/>
            <a:ext cx="0" cy="0"/>
          </a:xfrm>
        </p:spPr>
        <p:txBody>
          <a:bodyPr/>
          <a:lstStyle/>
          <a:p>
            <a:r>
              <a:rPr lang="de-DE"/>
              <a:t>Datumsplatzhalter immer eingeblendet lassen (Logo)</a:t>
            </a:r>
          </a:p>
        </p:txBody>
      </p:sp>
      <p:grpSp>
        <p:nvGrpSpPr>
          <p:cNvPr id="15" name="Gruppieren 14">
            <a:extLst>
              <a:ext uri="{FF2B5EF4-FFF2-40B4-BE49-F238E27FC236}">
                <a16:creationId xmlns:a16="http://schemas.microsoft.com/office/drawing/2014/main" id="{565C8D62-6906-4A0B-AA28-7C62AD6E782C}"/>
              </a:ext>
            </a:extLst>
          </p:cNvPr>
          <p:cNvGrpSpPr/>
          <p:nvPr userDrawn="1"/>
        </p:nvGrpSpPr>
        <p:grpSpPr bwMode="gray">
          <a:xfrm>
            <a:off x="0" y="5259999"/>
            <a:ext cx="12192000" cy="1598001"/>
            <a:chOff x="3789680" y="5259999"/>
            <a:chExt cx="12192000" cy="1598001"/>
          </a:xfrm>
        </p:grpSpPr>
        <p:sp>
          <p:nvSpPr>
            <p:cNvPr id="16" name="Freihandform: Form 15">
              <a:extLst>
                <a:ext uri="{FF2B5EF4-FFF2-40B4-BE49-F238E27FC236}">
                  <a16:creationId xmlns:a16="http://schemas.microsoft.com/office/drawing/2014/main" id="{3BD730F0-C5CB-4C4E-BE10-28571991E263}"/>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17" name="Freihandform: Form 16">
              <a:extLst>
                <a:ext uri="{FF2B5EF4-FFF2-40B4-BE49-F238E27FC236}">
                  <a16:creationId xmlns:a16="http://schemas.microsoft.com/office/drawing/2014/main" id="{A681C3CC-8DA5-4587-BC30-37BD70BD1BBB}"/>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18" name="Gruppieren 17">
              <a:extLst>
                <a:ext uri="{FF2B5EF4-FFF2-40B4-BE49-F238E27FC236}">
                  <a16:creationId xmlns:a16="http://schemas.microsoft.com/office/drawing/2014/main" id="{19EFB254-BFDD-460F-9688-1CF33BA0C11F}"/>
                </a:ext>
              </a:extLst>
            </p:cNvPr>
            <p:cNvGrpSpPr/>
            <p:nvPr userDrawn="1"/>
          </p:nvGrpSpPr>
          <p:grpSpPr bwMode="gray">
            <a:xfrm>
              <a:off x="13555839" y="5259999"/>
              <a:ext cx="1530491" cy="1036832"/>
              <a:chOff x="9156700" y="3262951"/>
              <a:chExt cx="2806127" cy="1901013"/>
            </a:xfrm>
          </p:grpSpPr>
          <p:sp>
            <p:nvSpPr>
              <p:cNvPr id="21" name="Grafik 7">
                <a:extLst>
                  <a:ext uri="{FF2B5EF4-FFF2-40B4-BE49-F238E27FC236}">
                    <a16:creationId xmlns:a16="http://schemas.microsoft.com/office/drawing/2014/main" id="{8AC5199A-5D43-4639-878A-074A1490E393}"/>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2" name="Grafik 7">
                <a:extLst>
                  <a:ext uri="{FF2B5EF4-FFF2-40B4-BE49-F238E27FC236}">
                    <a16:creationId xmlns:a16="http://schemas.microsoft.com/office/drawing/2014/main" id="{FB6B722D-BBB5-4C50-B6DF-979B22B8FCF0}"/>
                  </a:ext>
                </a:extLst>
              </p:cNvPr>
              <p:cNvGrpSpPr/>
              <p:nvPr/>
            </p:nvGrpSpPr>
            <p:grpSpPr bwMode="gray">
              <a:xfrm>
                <a:off x="9360725" y="3384916"/>
                <a:ext cx="2478840" cy="1607084"/>
                <a:chOff x="9391840" y="2846737"/>
                <a:chExt cx="2478840" cy="1607084"/>
              </a:xfrm>
            </p:grpSpPr>
            <p:sp>
              <p:nvSpPr>
                <p:cNvPr id="23" name="Freihandform: Form 22">
                  <a:extLst>
                    <a:ext uri="{FF2B5EF4-FFF2-40B4-BE49-F238E27FC236}">
                      <a16:creationId xmlns:a16="http://schemas.microsoft.com/office/drawing/2014/main" id="{65DE90EB-9EE5-473F-9062-68D324EEA6F9}"/>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4" name="Freihandform: Form 23">
                  <a:extLst>
                    <a:ext uri="{FF2B5EF4-FFF2-40B4-BE49-F238E27FC236}">
                      <a16:creationId xmlns:a16="http://schemas.microsoft.com/office/drawing/2014/main" id="{7174665D-3435-497A-A4EC-DA5A19245DA3}"/>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5" name="Freihandform: Form 24">
                  <a:extLst>
                    <a:ext uri="{FF2B5EF4-FFF2-40B4-BE49-F238E27FC236}">
                      <a16:creationId xmlns:a16="http://schemas.microsoft.com/office/drawing/2014/main" id="{95C378EA-818C-4C1E-ADCE-BA84B3D96DE3}"/>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
        <p:nvSpPr>
          <p:cNvPr id="3" name="Untertitel 2">
            <a:extLst>
              <a:ext uri="{FF2B5EF4-FFF2-40B4-BE49-F238E27FC236}">
                <a16:creationId xmlns:a16="http://schemas.microsoft.com/office/drawing/2014/main" id="{4913AB05-F13D-4398-B985-9E3EA249392F}"/>
              </a:ext>
            </a:extLst>
          </p:cNvPr>
          <p:cNvSpPr>
            <a:spLocks noGrp="1"/>
          </p:cNvSpPr>
          <p:nvPr userDrawn="1">
            <p:ph type="subTitle" idx="1" hasCustomPrompt="1"/>
          </p:nvPr>
        </p:nvSpPr>
        <p:spPr bwMode="gray">
          <a:xfrm>
            <a:off x="874712" y="5042415"/>
            <a:ext cx="7921626" cy="1050410"/>
          </a:xfrm>
        </p:spPr>
        <p:txBody>
          <a:bodyPr tIns="360000"/>
          <a:lstStyle>
            <a:lvl1pPr marL="0" indent="0" algn="l">
              <a:lnSpc>
                <a:spcPct val="100000"/>
              </a:lnSpc>
              <a:spcBef>
                <a:spcPts val="0"/>
              </a:spcBef>
              <a:spcAft>
                <a:spcPts val="0"/>
              </a:spcAft>
              <a:buNone/>
              <a:defRPr sz="1600" b="1">
                <a:solidFill>
                  <a:schemeClr val="tx1"/>
                </a:solidFill>
              </a:defRPr>
            </a:lvl1pPr>
            <a:lvl2pPr marL="0" indent="0" algn="l">
              <a:lnSpc>
                <a:spcPct val="100000"/>
              </a:lnSpc>
              <a:spcBef>
                <a:spcPts val="0"/>
              </a:spcBef>
              <a:spcAft>
                <a:spcPts val="0"/>
              </a:spcAft>
              <a:buNone/>
              <a:defRPr sz="1600" b="1">
                <a:solidFill>
                  <a:schemeClr val="tx1"/>
                </a:solidFill>
              </a:defRPr>
            </a:lvl2pPr>
            <a:lvl3pPr marL="0" indent="0" algn="l">
              <a:lnSpc>
                <a:spcPct val="100000"/>
              </a:lnSpc>
              <a:spcBef>
                <a:spcPts val="0"/>
              </a:spcBef>
              <a:spcAft>
                <a:spcPts val="0"/>
              </a:spcAft>
              <a:buNone/>
              <a:defRPr sz="1600" b="1">
                <a:solidFill>
                  <a:schemeClr val="tx1"/>
                </a:solidFill>
              </a:defRPr>
            </a:lvl3pPr>
            <a:lvl4pPr marL="0" indent="0" algn="l">
              <a:lnSpc>
                <a:spcPct val="100000"/>
              </a:lnSpc>
              <a:spcBef>
                <a:spcPts val="0"/>
              </a:spcBef>
              <a:spcAft>
                <a:spcPts val="0"/>
              </a:spcAft>
              <a:buNone/>
              <a:defRPr sz="1600" b="1">
                <a:solidFill>
                  <a:schemeClr val="tx1"/>
                </a:solidFill>
              </a:defRPr>
            </a:lvl4pPr>
            <a:lvl5pPr marL="0" indent="0" algn="l">
              <a:lnSpc>
                <a:spcPct val="100000"/>
              </a:lnSpc>
              <a:spcBef>
                <a:spcPts val="0"/>
              </a:spcBef>
              <a:spcAft>
                <a:spcPts val="0"/>
              </a:spcAft>
              <a:buNone/>
              <a:defRPr sz="1600" b="1">
                <a:solidFill>
                  <a:schemeClr val="tx1"/>
                </a:solidFill>
              </a:defRPr>
            </a:lvl5pPr>
            <a:lvl6pPr marL="0" indent="0" algn="l">
              <a:lnSpc>
                <a:spcPct val="100000"/>
              </a:lnSpc>
              <a:spcBef>
                <a:spcPts val="0"/>
              </a:spcBef>
              <a:spcAft>
                <a:spcPts val="0"/>
              </a:spcAft>
              <a:buNone/>
              <a:defRPr sz="1600" b="1">
                <a:solidFill>
                  <a:schemeClr val="tx1"/>
                </a:solidFill>
              </a:defRPr>
            </a:lvl6pPr>
            <a:lvl7pPr marL="0" indent="0" algn="l">
              <a:lnSpc>
                <a:spcPct val="100000"/>
              </a:lnSpc>
              <a:spcBef>
                <a:spcPts val="0"/>
              </a:spcBef>
              <a:spcAft>
                <a:spcPts val="0"/>
              </a:spcAft>
              <a:buNone/>
              <a:defRPr sz="1600" b="1">
                <a:solidFill>
                  <a:schemeClr val="tx1"/>
                </a:solidFill>
              </a:defRPr>
            </a:lvl7pPr>
            <a:lvl8pPr marL="0" indent="0" algn="l">
              <a:lnSpc>
                <a:spcPct val="100000"/>
              </a:lnSpc>
              <a:spcBef>
                <a:spcPts val="0"/>
              </a:spcBef>
              <a:spcAft>
                <a:spcPts val="0"/>
              </a:spcAft>
              <a:buNone/>
              <a:defRPr sz="1600" b="1">
                <a:solidFill>
                  <a:schemeClr val="tx1"/>
                </a:solidFill>
              </a:defRPr>
            </a:lvl8pPr>
            <a:lvl9pPr marL="0" indent="0" algn="l">
              <a:lnSpc>
                <a:spcPct val="100000"/>
              </a:lnSpc>
              <a:spcBef>
                <a:spcPts val="0"/>
              </a:spcBef>
              <a:spcAft>
                <a:spcPts val="0"/>
              </a:spcAft>
              <a:buNone/>
              <a:defRPr sz="1600" b="1">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600" b="1">
                <a:latin typeface="+mj-lt"/>
                <a:cs typeface="Arial" panose="020B0604020202020204" pitchFamily="34" charset="0"/>
              </a:rPr>
              <a:t>Hier kann ein Untertitel oder ein Sprecher stehen</a:t>
            </a:r>
          </a:p>
        </p:txBody>
      </p:sp>
      <p:sp>
        <p:nvSpPr>
          <p:cNvPr id="7" name="Titel 6">
            <a:extLst>
              <a:ext uri="{FF2B5EF4-FFF2-40B4-BE49-F238E27FC236}">
                <a16:creationId xmlns:a16="http://schemas.microsoft.com/office/drawing/2014/main" id="{07E85838-797B-4D7B-840E-DD0CCAA217E8}"/>
              </a:ext>
            </a:extLst>
          </p:cNvPr>
          <p:cNvSpPr>
            <a:spLocks noGrp="1"/>
          </p:cNvSpPr>
          <p:nvPr userDrawn="1">
            <p:ph type="title" hasCustomPrompt="1"/>
          </p:nvPr>
        </p:nvSpPr>
        <p:spPr bwMode="gray">
          <a:xfrm>
            <a:off x="874712" y="3320733"/>
            <a:ext cx="7921626" cy="1721682"/>
          </a:xfrm>
        </p:spPr>
        <p:txBody>
          <a:bodyPr anchor="b" anchorCtr="0"/>
          <a:lstStyle>
            <a:lvl1pPr>
              <a:defRPr sz="5400"/>
            </a:lvl1pPr>
            <a:lvl2pPr>
              <a:defRPr sz="5400"/>
            </a:lvl2pPr>
            <a:lvl3pPr>
              <a:defRPr sz="5400"/>
            </a:lvl3pPr>
            <a:lvl4pPr>
              <a:defRPr sz="5400"/>
            </a:lvl4pPr>
            <a:lvl5pPr>
              <a:defRPr sz="5400"/>
            </a:lvl5pPr>
            <a:lvl6pPr>
              <a:defRPr sz="5400"/>
            </a:lvl6pPr>
            <a:lvl7pPr>
              <a:defRPr sz="5400"/>
            </a:lvl7pPr>
            <a:lvl8pPr>
              <a:defRPr sz="5400"/>
            </a:lvl8pPr>
            <a:lvl9pPr>
              <a:defRPr sz="5400"/>
            </a:lvl9pPr>
          </a:lstStyle>
          <a:p>
            <a:pPr lvl="8" defTabSz="431869">
              <a:lnSpc>
                <a:spcPct val="90000"/>
              </a:lnSpc>
            </a:pPr>
            <a:r>
              <a:rPr lang="de-DE" sz="5400" b="1">
                <a:latin typeface="DM Office" panose="02000500000000020000" pitchFamily="2" charset="0"/>
                <a:cs typeface="American Captain 01" pitchFamily="50" charset="0"/>
              </a:rPr>
              <a:t>Hier kann ein maximal zweizeiliger Titel stehen.</a:t>
            </a:r>
          </a:p>
        </p:txBody>
      </p:sp>
    </p:spTree>
    <p:extLst>
      <p:ext uri="{BB962C8B-B14F-4D97-AF65-F5344CB8AC3E}">
        <p14:creationId xmlns:p14="http://schemas.microsoft.com/office/powerpoint/2010/main" val="2044266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ld vollflächig">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82BED48-2826-4B19-8BFF-8A615DDCA063}"/>
              </a:ext>
            </a:extLst>
          </p:cNvPr>
          <p:cNvSpPr>
            <a:spLocks noGrp="1"/>
          </p:cNvSpPr>
          <p:nvPr>
            <p:ph type="pic" sz="quarter" idx="16" hasCustomPrompt="1"/>
          </p:nvPr>
        </p:nvSpPr>
        <p:spPr bwMode="gray">
          <a:xfrm>
            <a:off x="0" y="0"/>
            <a:ext cx="12192000" cy="68580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a:t>
            </a:r>
            <a:br>
              <a:rPr lang="de-DE"/>
            </a:br>
            <a:r>
              <a:rPr lang="de-DE"/>
              <a:t>wählen Sie den Platzhalter an 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endParaRPr lang="de-DE"/>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9" name="Untertitel 2">
            <a:extLst>
              <a:ext uri="{FF2B5EF4-FFF2-40B4-BE49-F238E27FC236}">
                <a16:creationId xmlns:a16="http://schemas.microsoft.com/office/drawing/2014/main" id="{C5EF9E94-CA08-45A2-B1C1-C1997CCA3BD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Titel 30">
            <a:extLst>
              <a:ext uri="{FF2B5EF4-FFF2-40B4-BE49-F238E27FC236}">
                <a16:creationId xmlns:a16="http://schemas.microsoft.com/office/drawing/2014/main" id="{7D25882B-0644-4440-9447-4168F8FD426D}"/>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8" name="Datumsplatzhalter 2">
            <a:extLst>
              <a:ext uri="{FF2B5EF4-FFF2-40B4-BE49-F238E27FC236}">
                <a16:creationId xmlns:a16="http://schemas.microsoft.com/office/drawing/2014/main" id="{0436A506-7751-4BBD-B3C6-6B5BC150DA34}"/>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523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ext + Farbfläche rechts">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AD7C7747-0D36-4535-8CB0-BA673C040168}"/>
              </a:ext>
            </a:extLst>
          </p:cNvPr>
          <p:cNvSpPr/>
          <p:nvPr userDrawn="1"/>
        </p:nvSpPr>
        <p:spPr bwMode="gray">
          <a:xfrm>
            <a:off x="0" y="0"/>
            <a:ext cx="7716838" cy="6858000"/>
          </a:xfrm>
          <a:custGeom>
            <a:avLst/>
            <a:gdLst>
              <a:gd name="connsiteX0" fmla="*/ 0 w 7716838"/>
              <a:gd name="connsiteY0" fmla="*/ 0 h 6858000"/>
              <a:gd name="connsiteX1" fmla="*/ 7716838 w 7716838"/>
              <a:gd name="connsiteY1" fmla="*/ 0 h 6858000"/>
              <a:gd name="connsiteX2" fmla="*/ 7716838 w 7716838"/>
              <a:gd name="connsiteY2" fmla="*/ 1 h 6858000"/>
              <a:gd name="connsiteX3" fmla="*/ 6648580 w 7716838"/>
              <a:gd name="connsiteY3" fmla="*/ 1 h 6858000"/>
              <a:gd name="connsiteX4" fmla="*/ 6729875 w 7716838"/>
              <a:gd name="connsiteY4" fmla="*/ 408261 h 6858000"/>
              <a:gd name="connsiteX5" fmla="*/ 6903265 w 7716838"/>
              <a:gd name="connsiteY5" fmla="*/ 2373366 h 6858000"/>
              <a:gd name="connsiteX6" fmla="*/ 5916616 w 7716838"/>
              <a:gd name="connsiteY6" fmla="*/ 6812371 h 6858000"/>
              <a:gd name="connsiteX7" fmla="*/ 5917268 w 7716838"/>
              <a:gd name="connsiteY7" fmla="*/ 6858000 h 6858000"/>
              <a:gd name="connsiteX8" fmla="*/ 0 w 771683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6838" h="6858000">
                <a:moveTo>
                  <a:pt x="0" y="0"/>
                </a:moveTo>
                <a:lnTo>
                  <a:pt x="7716838" y="0"/>
                </a:lnTo>
                <a:lnTo>
                  <a:pt x="7716838" y="1"/>
                </a:lnTo>
                <a:lnTo>
                  <a:pt x="6648580" y="1"/>
                </a:lnTo>
                <a:lnTo>
                  <a:pt x="6729875" y="408261"/>
                </a:lnTo>
                <a:cubicBezTo>
                  <a:pt x="6847461" y="1021078"/>
                  <a:pt x="6947679" y="1686585"/>
                  <a:pt x="6903265" y="2373366"/>
                </a:cubicBezTo>
                <a:cubicBezTo>
                  <a:pt x="6819989" y="3661081"/>
                  <a:pt x="5959982" y="5793741"/>
                  <a:pt x="5916616" y="6812371"/>
                </a:cubicBezTo>
                <a:lnTo>
                  <a:pt x="591726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Freihandform: Form 9">
            <a:extLst>
              <a:ext uri="{FF2B5EF4-FFF2-40B4-BE49-F238E27FC236}">
                <a16:creationId xmlns:a16="http://schemas.microsoft.com/office/drawing/2014/main" id="{B6856AAE-837E-4B2F-B03C-05AFAF5D9CAB}"/>
              </a:ext>
            </a:extLst>
          </p:cNvPr>
          <p:cNvSpPr/>
          <p:nvPr userDrawn="1"/>
        </p:nvSpPr>
        <p:spPr bwMode="gray">
          <a:xfrm>
            <a:off x="5916616" y="1"/>
            <a:ext cx="6275384" cy="6858000"/>
          </a:xfrm>
          <a:custGeom>
            <a:avLst/>
            <a:gdLst>
              <a:gd name="connsiteX0" fmla="*/ 4065816 w 6275384"/>
              <a:gd name="connsiteY0" fmla="*/ 0 h 6858000"/>
              <a:gd name="connsiteX1" fmla="*/ 6275384 w 6275384"/>
              <a:gd name="connsiteY1" fmla="*/ 0 h 6858000"/>
              <a:gd name="connsiteX2" fmla="*/ 6275384 w 6275384"/>
              <a:gd name="connsiteY2" fmla="*/ 6858000 h 6858000"/>
              <a:gd name="connsiteX3" fmla="*/ 652 w 6275384"/>
              <a:gd name="connsiteY3" fmla="*/ 6858000 h 6858000"/>
              <a:gd name="connsiteX4" fmla="*/ 0 w 6275384"/>
              <a:gd name="connsiteY4" fmla="*/ 6812370 h 6858000"/>
              <a:gd name="connsiteX5" fmla="*/ 986649 w 6275384"/>
              <a:gd name="connsiteY5" fmla="*/ 2373365 h 6858000"/>
              <a:gd name="connsiteX6" fmla="*/ 994830 w 6275384"/>
              <a:gd name="connsiteY6" fmla="*/ 1862759 h 6858000"/>
              <a:gd name="connsiteX7" fmla="*/ 984155 w 6275384"/>
              <a:gd name="connsiteY7" fmla="*/ 1648430 h 6858000"/>
              <a:gd name="connsiteX8" fmla="*/ 987752 w 6275384"/>
              <a:gd name="connsiteY8" fmla="*/ 1648647 h 6858000"/>
              <a:gd name="connsiteX9" fmla="*/ 3969255 w 6275384"/>
              <a:gd name="connsiteY9" fmla="*/ 848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5384" h="6858000">
                <a:moveTo>
                  <a:pt x="4065816" y="0"/>
                </a:moveTo>
                <a:lnTo>
                  <a:pt x="6275384" y="0"/>
                </a:lnTo>
                <a:lnTo>
                  <a:pt x="6275384" y="6858000"/>
                </a:lnTo>
                <a:lnTo>
                  <a:pt x="652" y="6858000"/>
                </a:lnTo>
                <a:lnTo>
                  <a:pt x="0" y="6812370"/>
                </a:lnTo>
                <a:cubicBezTo>
                  <a:pt x="43366" y="5793740"/>
                  <a:pt x="903373" y="3661080"/>
                  <a:pt x="986649" y="2373365"/>
                </a:cubicBezTo>
                <a:cubicBezTo>
                  <a:pt x="997753" y="2201670"/>
                  <a:pt x="999817" y="2031304"/>
                  <a:pt x="994830" y="1862759"/>
                </a:cubicBezTo>
                <a:lnTo>
                  <a:pt x="984155" y="1648430"/>
                </a:lnTo>
                <a:lnTo>
                  <a:pt x="987752" y="1648647"/>
                </a:lnTo>
                <a:cubicBezTo>
                  <a:pt x="1977713" y="1662967"/>
                  <a:pt x="3003457" y="919290"/>
                  <a:pt x="3969255" y="84847"/>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ihandform: Form 10">
            <a:extLst>
              <a:ext uri="{FF2B5EF4-FFF2-40B4-BE49-F238E27FC236}">
                <a16:creationId xmlns:a16="http://schemas.microsoft.com/office/drawing/2014/main" id="{8BDF50F2-46C6-4F33-B4C6-62F7EEC7D115}"/>
              </a:ext>
            </a:extLst>
          </p:cNvPr>
          <p:cNvSpPr>
            <a:spLocks/>
          </p:cNvSpPr>
          <p:nvPr userDrawn="1"/>
        </p:nvSpPr>
        <p:spPr bwMode="gray">
          <a:xfrm flipH="1">
            <a:off x="5916615" y="2846263"/>
            <a:ext cx="6275384" cy="4011737"/>
          </a:xfrm>
          <a:custGeom>
            <a:avLst/>
            <a:gdLst>
              <a:gd name="connsiteX0" fmla="*/ 5346389 w 6275384"/>
              <a:gd name="connsiteY0" fmla="*/ 0 h 4011737"/>
              <a:gd name="connsiteX1" fmla="*/ 4768443 w 6275384"/>
              <a:gd name="connsiteY1" fmla="*/ 130551 h 4011737"/>
              <a:gd name="connsiteX2" fmla="*/ 146551 w 6275384"/>
              <a:gd name="connsiteY2" fmla="*/ 974140 h 4011737"/>
              <a:gd name="connsiteX3" fmla="*/ 0 w 6275384"/>
              <a:gd name="connsiteY3" fmla="*/ 993645 h 4011737"/>
              <a:gd name="connsiteX4" fmla="*/ 0 w 6275384"/>
              <a:gd name="connsiteY4" fmla="*/ 1910466 h 4011737"/>
              <a:gd name="connsiteX5" fmla="*/ 1 w 6275384"/>
              <a:gd name="connsiteY5" fmla="*/ 1910466 h 4011737"/>
              <a:gd name="connsiteX6" fmla="*/ 1 w 6275384"/>
              <a:gd name="connsiteY6" fmla="*/ 4011736 h 4011737"/>
              <a:gd name="connsiteX7" fmla="*/ 1 w 6275384"/>
              <a:gd name="connsiteY7" fmla="*/ 4011737 h 4011737"/>
              <a:gd name="connsiteX8" fmla="*/ 6274731 w 6275384"/>
              <a:gd name="connsiteY8" fmla="*/ 4011737 h 4011737"/>
              <a:gd name="connsiteX9" fmla="*/ 6275384 w 6275384"/>
              <a:gd name="connsiteY9" fmla="*/ 3966108 h 4011737"/>
              <a:gd name="connsiteX10" fmla="*/ 5353260 w 6275384"/>
              <a:gd name="connsiteY10" fmla="*/ 45776 h 401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5384" h="4011737">
                <a:moveTo>
                  <a:pt x="5346389" y="0"/>
                </a:moveTo>
                <a:lnTo>
                  <a:pt x="4768443" y="130551"/>
                </a:lnTo>
                <a:cubicBezTo>
                  <a:pt x="3291812" y="451949"/>
                  <a:pt x="1747801" y="747552"/>
                  <a:pt x="146551" y="974140"/>
                </a:cubicBezTo>
                <a:lnTo>
                  <a:pt x="0" y="993645"/>
                </a:lnTo>
                <a:lnTo>
                  <a:pt x="0" y="1910466"/>
                </a:lnTo>
                <a:lnTo>
                  <a:pt x="1" y="1910466"/>
                </a:lnTo>
                <a:lnTo>
                  <a:pt x="1" y="4011736"/>
                </a:lnTo>
                <a:lnTo>
                  <a:pt x="1" y="4011737"/>
                </a:lnTo>
                <a:lnTo>
                  <a:pt x="6274731" y="4011737"/>
                </a:lnTo>
                <a:lnTo>
                  <a:pt x="6275384" y="3966108"/>
                </a:lnTo>
                <a:cubicBezTo>
                  <a:pt x="6237438" y="3074806"/>
                  <a:pt x="5574252" y="1330576"/>
                  <a:pt x="5353260" y="45776"/>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reihandform: Form 11">
            <a:extLst>
              <a:ext uri="{FF2B5EF4-FFF2-40B4-BE49-F238E27FC236}">
                <a16:creationId xmlns:a16="http://schemas.microsoft.com/office/drawing/2014/main" id="{F6851038-2598-4F4F-9AAD-A348DAEC236A}"/>
              </a:ext>
            </a:extLst>
          </p:cNvPr>
          <p:cNvSpPr>
            <a:spLocks/>
          </p:cNvSpPr>
          <p:nvPr userDrawn="1"/>
        </p:nvSpPr>
        <p:spPr bwMode="gray">
          <a:xfrm>
            <a:off x="5916616" y="3565038"/>
            <a:ext cx="6275384" cy="3292963"/>
          </a:xfrm>
          <a:custGeom>
            <a:avLst/>
            <a:gdLst>
              <a:gd name="connsiteX0" fmla="*/ 6275384 w 6275384"/>
              <a:gd name="connsiteY0" fmla="*/ 0 h 3292963"/>
              <a:gd name="connsiteX1" fmla="*/ 6275384 w 6275384"/>
              <a:gd name="connsiteY1" fmla="*/ 3292963 h 3292963"/>
              <a:gd name="connsiteX2" fmla="*/ 652 w 6275384"/>
              <a:gd name="connsiteY2" fmla="*/ 3292963 h 3292963"/>
              <a:gd name="connsiteX3" fmla="*/ 0 w 6275384"/>
              <a:gd name="connsiteY3" fmla="*/ 3247333 h 3292963"/>
              <a:gd name="connsiteX4" fmla="*/ 392419 w 6275384"/>
              <a:gd name="connsiteY4" fmla="*/ 1434729 h 3292963"/>
              <a:gd name="connsiteX5" fmla="*/ 441087 w 6275384"/>
              <a:gd name="connsiteY5" fmla="*/ 1261443 h 3292963"/>
              <a:gd name="connsiteX6" fmla="*/ 910095 w 6275384"/>
              <a:gd name="connsiteY6" fmla="*/ 1149144 h 3292963"/>
              <a:gd name="connsiteX7" fmla="*/ 6269296 w 6275384"/>
              <a:gd name="connsiteY7" fmla="*/ 153 h 329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5384" h="3292963">
                <a:moveTo>
                  <a:pt x="6275384" y="0"/>
                </a:moveTo>
                <a:lnTo>
                  <a:pt x="6275384" y="3292963"/>
                </a:lnTo>
                <a:lnTo>
                  <a:pt x="652" y="3292963"/>
                </a:lnTo>
                <a:lnTo>
                  <a:pt x="0" y="3247333"/>
                </a:lnTo>
                <a:cubicBezTo>
                  <a:pt x="18973" y="2801682"/>
                  <a:pt x="194255" y="2142799"/>
                  <a:pt x="392419" y="1434729"/>
                </a:cubicBezTo>
                <a:lnTo>
                  <a:pt x="441087" y="1261443"/>
                </a:lnTo>
                <a:lnTo>
                  <a:pt x="910095" y="1149144"/>
                </a:lnTo>
                <a:cubicBezTo>
                  <a:pt x="3050604" y="623552"/>
                  <a:pt x="4880535" y="45361"/>
                  <a:pt x="6269296" y="153"/>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BAFC859A-1187-4DD4-8E80-7AB6618D938E}"/>
              </a:ext>
            </a:extLst>
          </p:cNvPr>
          <p:cNvSpPr>
            <a:spLocks noGrp="1"/>
          </p:cNvSpPr>
          <p:nvPr>
            <p:ph type="ftr" sz="quarter" idx="16"/>
          </p:nvPr>
        </p:nvSpPr>
        <p:spPr bwMode="black"/>
        <p:txBody>
          <a:bodyPr/>
          <a:lstStyle>
            <a:lvl1pPr>
              <a:defRPr>
                <a:solidFill>
                  <a:schemeClr val="bg1"/>
                </a:solidFill>
              </a:defRPr>
            </a:lvl1pPr>
          </a:lstStyle>
          <a:p>
            <a:endParaRPr lang="de-DE"/>
          </a:p>
        </p:txBody>
      </p:sp>
      <p:sp>
        <p:nvSpPr>
          <p:cNvPr id="9" name="Foliennummernplatzhalter 8">
            <a:extLst>
              <a:ext uri="{FF2B5EF4-FFF2-40B4-BE49-F238E27FC236}">
                <a16:creationId xmlns:a16="http://schemas.microsoft.com/office/drawing/2014/main" id="{E651E9DC-BEAB-445A-B6E7-E3586C3C1FC8}"/>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18" name="Titel 30">
            <a:extLst>
              <a:ext uri="{FF2B5EF4-FFF2-40B4-BE49-F238E27FC236}">
                <a16:creationId xmlns:a16="http://schemas.microsoft.com/office/drawing/2014/main" id="{C430B8F7-0B98-40C6-AE8D-A18FA35F0E22}"/>
              </a:ext>
            </a:extLst>
          </p:cNvPr>
          <p:cNvSpPr>
            <a:spLocks noGrp="1"/>
          </p:cNvSpPr>
          <p:nvPr>
            <p:ph type="title" hasCustomPrompt="1"/>
          </p:nvPr>
        </p:nvSpPr>
        <p:spPr>
          <a:xfrm>
            <a:off x="874712" y="621989"/>
            <a:ext cx="5041901" cy="936000"/>
          </a:xfrm>
        </p:spPr>
        <p:txBody>
          <a:bodyPr/>
          <a:lstStyle/>
          <a:p>
            <a:r>
              <a:rPr lang="de-DE"/>
              <a:t>Hier kann eine ein- oder zweizeilige Headline stehen</a:t>
            </a:r>
          </a:p>
        </p:txBody>
      </p:sp>
      <p:sp>
        <p:nvSpPr>
          <p:cNvPr id="19" name="Untertitel 2">
            <a:extLst>
              <a:ext uri="{FF2B5EF4-FFF2-40B4-BE49-F238E27FC236}">
                <a16:creationId xmlns:a16="http://schemas.microsoft.com/office/drawing/2014/main" id="{9FFE8F0C-396C-441A-9AEE-F1CD203CF97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Datumsplatzhalter 2">
            <a:extLst>
              <a:ext uri="{FF2B5EF4-FFF2-40B4-BE49-F238E27FC236}">
                <a16:creationId xmlns:a16="http://schemas.microsoft.com/office/drawing/2014/main" id="{F501EB4C-5FE7-423B-A32E-548DB66EE1F5}"/>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955467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3x Bild + Farbfläche unten">
    <p:spTree>
      <p:nvGrpSpPr>
        <p:cNvPr id="1" name=""/>
        <p:cNvGrpSpPr/>
        <p:nvPr/>
      </p:nvGrpSpPr>
      <p:grpSpPr>
        <a:xfrm>
          <a:off x="0" y="0"/>
          <a:ext cx="0" cy="0"/>
          <a:chOff x="0" y="0"/>
          <a:chExt cx="0" cy="0"/>
        </a:xfrm>
      </p:grpSpPr>
      <p:sp>
        <p:nvSpPr>
          <p:cNvPr id="12" name="Freihandform: Form 11">
            <a:extLst>
              <a:ext uri="{FF2B5EF4-FFF2-40B4-BE49-F238E27FC236}">
                <a16:creationId xmlns:a16="http://schemas.microsoft.com/office/drawing/2014/main" id="{3AFDC994-162A-40CC-9B2E-AD047D886EF4}"/>
              </a:ext>
            </a:extLst>
          </p:cNvPr>
          <p:cNvSpPr/>
          <p:nvPr userDrawn="1"/>
        </p:nvSpPr>
        <p:spPr bwMode="gray">
          <a:xfrm>
            <a:off x="0" y="-1"/>
            <a:ext cx="12192000" cy="3802822"/>
          </a:xfrm>
          <a:custGeom>
            <a:avLst/>
            <a:gdLst>
              <a:gd name="connsiteX0" fmla="*/ 0 w 12192000"/>
              <a:gd name="connsiteY0" fmla="*/ 0 h 3802822"/>
              <a:gd name="connsiteX1" fmla="*/ 12192000 w 12192000"/>
              <a:gd name="connsiteY1" fmla="*/ 0 h 3802822"/>
              <a:gd name="connsiteX2" fmla="*/ 12192000 w 12192000"/>
              <a:gd name="connsiteY2" fmla="*/ 3108988 h 3802822"/>
              <a:gd name="connsiteX3" fmla="*/ 12032015 w 12192000"/>
              <a:gd name="connsiteY3" fmla="*/ 3107661 h 3802822"/>
              <a:gd name="connsiteX4" fmla="*/ 6708138 w 12192000"/>
              <a:gd name="connsiteY4" fmla="*/ 3795334 h 3802822"/>
              <a:gd name="connsiteX5" fmla="*/ 2373628 w 12192000"/>
              <a:gd name="connsiteY5" fmla="*/ 3481009 h 3802822"/>
              <a:gd name="connsiteX6" fmla="*/ 379726 w 12192000"/>
              <a:gd name="connsiteY6" fmla="*/ 3535034 h 3802822"/>
              <a:gd name="connsiteX7" fmla="*/ 0 w 12192000"/>
              <a:gd name="connsiteY7" fmla="*/ 3571909 h 380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802822">
                <a:moveTo>
                  <a:pt x="0" y="0"/>
                </a:moveTo>
                <a:lnTo>
                  <a:pt x="12192000" y="0"/>
                </a:lnTo>
                <a:lnTo>
                  <a:pt x="12192000" y="3108988"/>
                </a:lnTo>
                <a:lnTo>
                  <a:pt x="12032015" y="3107661"/>
                </a:lnTo>
                <a:cubicBezTo>
                  <a:pt x="10810332" y="3137886"/>
                  <a:pt x="8252546" y="3737292"/>
                  <a:pt x="6708138" y="3795334"/>
                </a:cubicBezTo>
                <a:cubicBezTo>
                  <a:pt x="5060769" y="3857246"/>
                  <a:pt x="3515464" y="3515934"/>
                  <a:pt x="2373628" y="3481009"/>
                </a:cubicBezTo>
                <a:cubicBezTo>
                  <a:pt x="1517251" y="3454815"/>
                  <a:pt x="916531" y="3487558"/>
                  <a:pt x="379726" y="3535034"/>
                </a:cubicBezTo>
                <a:lnTo>
                  <a:pt x="0" y="357190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9" name="Freihandform: Form 8">
            <a:extLst>
              <a:ext uri="{FF2B5EF4-FFF2-40B4-BE49-F238E27FC236}">
                <a16:creationId xmlns:a16="http://schemas.microsoft.com/office/drawing/2014/main" id="{62EF03CF-FC00-4362-B9EC-E608B01E8E0C}"/>
              </a:ext>
            </a:extLst>
          </p:cNvPr>
          <p:cNvSpPr>
            <a:spLocks/>
          </p:cNvSpPr>
          <p:nvPr userDrawn="1"/>
        </p:nvSpPr>
        <p:spPr bwMode="gray">
          <a:xfrm flipH="1">
            <a:off x="-1997" y="3607202"/>
            <a:ext cx="12193996" cy="3250799"/>
          </a:xfrm>
          <a:custGeom>
            <a:avLst/>
            <a:gdLst>
              <a:gd name="connsiteX0" fmla="*/ 12193996 w 12193996"/>
              <a:gd name="connsiteY0" fmla="*/ 0 h 3250799"/>
              <a:gd name="connsiteX1" fmla="*/ 11543120 w 12193996"/>
              <a:gd name="connsiteY1" fmla="*/ 135938 h 3250799"/>
              <a:gd name="connsiteX2" fmla="*/ 146551 w 12193996"/>
              <a:gd name="connsiteY2" fmla="*/ 2393443 h 3250799"/>
              <a:gd name="connsiteX3" fmla="*/ 0 w 12193996"/>
              <a:gd name="connsiteY3" fmla="*/ 2411303 h 3250799"/>
              <a:gd name="connsiteX4" fmla="*/ 0 w 12193996"/>
              <a:gd name="connsiteY4" fmla="*/ 3250799 h 3250799"/>
              <a:gd name="connsiteX5" fmla="*/ 12193996 w 12193996"/>
              <a:gd name="connsiteY5" fmla="*/ 3250799 h 325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996" h="3250799">
                <a:moveTo>
                  <a:pt x="12193996" y="0"/>
                </a:moveTo>
                <a:lnTo>
                  <a:pt x="11543120" y="135938"/>
                </a:lnTo>
                <a:cubicBezTo>
                  <a:pt x="8279524" y="837513"/>
                  <a:pt x="4416550" y="1840171"/>
                  <a:pt x="146551" y="2393443"/>
                </a:cubicBezTo>
                <a:lnTo>
                  <a:pt x="0" y="2411303"/>
                </a:lnTo>
                <a:lnTo>
                  <a:pt x="0" y="3250799"/>
                </a:lnTo>
                <a:lnTo>
                  <a:pt x="12193996" y="3250799"/>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 name="Freihandform: Form 9">
            <a:extLst>
              <a:ext uri="{FF2B5EF4-FFF2-40B4-BE49-F238E27FC236}">
                <a16:creationId xmlns:a16="http://schemas.microsoft.com/office/drawing/2014/main" id="{EF7E0A44-7958-43DE-98C4-8697BE9E54F0}"/>
              </a:ext>
            </a:extLst>
          </p:cNvPr>
          <p:cNvSpPr>
            <a:spLocks/>
          </p:cNvSpPr>
          <p:nvPr userDrawn="1"/>
        </p:nvSpPr>
        <p:spPr bwMode="gray">
          <a:xfrm>
            <a:off x="0" y="3107660"/>
            <a:ext cx="12192000" cy="3750340"/>
          </a:xfrm>
          <a:custGeom>
            <a:avLst/>
            <a:gdLst>
              <a:gd name="connsiteX0" fmla="*/ 12032015 w 12192000"/>
              <a:gd name="connsiteY0" fmla="*/ 0 h 3750340"/>
              <a:gd name="connsiteX1" fmla="*/ 12192000 w 12192000"/>
              <a:gd name="connsiteY1" fmla="*/ 1327 h 3750340"/>
              <a:gd name="connsiteX2" fmla="*/ 12192000 w 12192000"/>
              <a:gd name="connsiteY2" fmla="*/ 3750340 h 3750340"/>
              <a:gd name="connsiteX3" fmla="*/ 0 w 12192000"/>
              <a:gd name="connsiteY3" fmla="*/ 3750340 h 3750340"/>
              <a:gd name="connsiteX4" fmla="*/ 0 w 12192000"/>
              <a:gd name="connsiteY4" fmla="*/ 2428882 h 3750340"/>
              <a:gd name="connsiteX5" fmla="*/ 103911 w 12192000"/>
              <a:gd name="connsiteY5" fmla="*/ 2410771 h 3750340"/>
              <a:gd name="connsiteX6" fmla="*/ 5990869 w 12192000"/>
              <a:gd name="connsiteY6" fmla="*/ 823593 h 3750340"/>
              <a:gd name="connsiteX7" fmla="*/ 6388679 w 12192000"/>
              <a:gd name="connsiteY7" fmla="*/ 694677 h 3750340"/>
              <a:gd name="connsiteX8" fmla="*/ 6400526 w 12192000"/>
              <a:gd name="connsiteY8" fmla="*/ 694730 h 3750340"/>
              <a:gd name="connsiteX9" fmla="*/ 6708138 w 12192000"/>
              <a:gd name="connsiteY9" fmla="*/ 687673 h 3750340"/>
              <a:gd name="connsiteX10" fmla="*/ 12032015 w 12192000"/>
              <a:gd name="connsiteY10" fmla="*/ 0 h 375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750340">
                <a:moveTo>
                  <a:pt x="12032015" y="0"/>
                </a:moveTo>
                <a:lnTo>
                  <a:pt x="12192000" y="1327"/>
                </a:lnTo>
                <a:lnTo>
                  <a:pt x="12192000" y="3750340"/>
                </a:lnTo>
                <a:lnTo>
                  <a:pt x="0" y="3750340"/>
                </a:lnTo>
                <a:lnTo>
                  <a:pt x="0" y="2428882"/>
                </a:lnTo>
                <a:lnTo>
                  <a:pt x="103911" y="2410771"/>
                </a:lnTo>
                <a:cubicBezTo>
                  <a:pt x="2223237" y="2018007"/>
                  <a:pt x="4201150" y="1401931"/>
                  <a:pt x="5990869" y="823593"/>
                </a:cubicBezTo>
                <a:lnTo>
                  <a:pt x="6388679" y="694677"/>
                </a:lnTo>
                <a:lnTo>
                  <a:pt x="6400526" y="694730"/>
                </a:lnTo>
                <a:cubicBezTo>
                  <a:pt x="6502616" y="693837"/>
                  <a:pt x="6605178" y="691543"/>
                  <a:pt x="6708138" y="687673"/>
                </a:cubicBezTo>
                <a:cubicBezTo>
                  <a:pt x="8252546" y="629631"/>
                  <a:pt x="10810332" y="30225"/>
                  <a:pt x="12032015" y="0"/>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1" name="Textplatzhalter 20">
            <a:extLst>
              <a:ext uri="{FF2B5EF4-FFF2-40B4-BE49-F238E27FC236}">
                <a16:creationId xmlns:a16="http://schemas.microsoft.com/office/drawing/2014/main" id="{839D3004-EBC3-495C-8DDC-D08DC2A051D9}"/>
              </a:ext>
            </a:extLst>
          </p:cNvPr>
          <p:cNvSpPr>
            <a:spLocks noGrp="1"/>
          </p:cNvSpPr>
          <p:nvPr>
            <p:ph type="body" sz="quarter" idx="18"/>
          </p:nvPr>
        </p:nvSpPr>
        <p:spPr bwMode="black">
          <a:xfrm>
            <a:off x="1235074" y="4713095"/>
            <a:ext cx="2520951" cy="1379729"/>
          </a:xfrm>
        </p:spPr>
        <p:txBody>
          <a:bodyPr/>
          <a:lstStyle>
            <a:lvl1pPr algn="ctr">
              <a:spcBef>
                <a:spcPts val="400"/>
              </a:spcBef>
              <a:defRPr sz="1400" b="0">
                <a:solidFill>
                  <a:schemeClr val="bg1"/>
                </a:solidFill>
              </a:defRPr>
            </a:lvl1pPr>
            <a:lvl2pPr marL="0" indent="0" algn="ctr">
              <a:buNone/>
              <a:defRPr sz="1600" b="1">
                <a:solidFill>
                  <a:schemeClr val="bg1"/>
                </a:solidFill>
              </a:defRPr>
            </a:lvl2pPr>
            <a:lvl3pPr marL="0" indent="0" algn="ctr">
              <a:spcBef>
                <a:spcPts val="400"/>
              </a:spcBef>
              <a:buNone/>
              <a:defRPr sz="1000" b="0">
                <a:solidFill>
                  <a:schemeClr val="bg1"/>
                </a:solidFill>
              </a:defRPr>
            </a:lvl3pPr>
            <a:lvl4pPr marL="0" indent="0" algn="ctr">
              <a:spcBef>
                <a:spcPts val="400"/>
              </a:spcBef>
              <a:buFont typeface="Arial" panose="020B0604020202020204" pitchFamily="34" charset="0"/>
              <a:buNone/>
              <a:defRPr sz="1000" b="0">
                <a:solidFill>
                  <a:schemeClr val="bg1"/>
                </a:solidFill>
              </a:defRPr>
            </a:lvl4pPr>
            <a:lvl5pPr marL="0" indent="0" algn="ctr">
              <a:spcBef>
                <a:spcPts val="400"/>
              </a:spcBef>
              <a:buFont typeface="Arial" panose="020B0604020202020204" pitchFamily="34" charset="0"/>
              <a:buNone/>
              <a:defRPr sz="1000" b="0">
                <a:solidFill>
                  <a:schemeClr val="bg1"/>
                </a:solidFill>
              </a:defRPr>
            </a:lvl5pPr>
            <a:lvl6pPr algn="ctr">
              <a:spcBef>
                <a:spcPts val="400"/>
              </a:spcBef>
              <a:defRPr sz="1000" b="0">
                <a:solidFill>
                  <a:schemeClr val="bg1"/>
                </a:solidFill>
              </a:defRPr>
            </a:lvl6pPr>
            <a:lvl7pPr algn="ctr">
              <a:spcBef>
                <a:spcPts val="400"/>
              </a:spcBef>
              <a:defRPr sz="1000" b="0">
                <a:solidFill>
                  <a:schemeClr val="bg1"/>
                </a:solidFill>
              </a:defRPr>
            </a:lvl7pPr>
            <a:lvl8pPr algn="ctr">
              <a:spcBef>
                <a:spcPts val="400"/>
              </a:spcBef>
              <a:defRPr sz="1000" b="0">
                <a:solidFill>
                  <a:schemeClr val="bg1"/>
                </a:solidFill>
              </a:defRPr>
            </a:lvl8pPr>
            <a:lvl9pPr algn="ctr">
              <a:spcBef>
                <a:spcPts val="400"/>
              </a:spcBef>
              <a:defRPr sz="1000" b="0">
                <a:solidFill>
                  <a:schemeClr val="bg1"/>
                </a:solidFill>
              </a:defRPr>
            </a:lvl9pPr>
          </a:lstStyle>
          <a:p>
            <a:pPr lvl="0"/>
            <a:r>
              <a:rPr lang="de-DE"/>
              <a:t>Mastertextformat bearbeiten</a:t>
            </a:r>
          </a:p>
        </p:txBody>
      </p:sp>
      <p:sp>
        <p:nvSpPr>
          <p:cNvPr id="15" name="Bildplatzhalter 14">
            <a:extLst>
              <a:ext uri="{FF2B5EF4-FFF2-40B4-BE49-F238E27FC236}">
                <a16:creationId xmlns:a16="http://schemas.microsoft.com/office/drawing/2014/main" id="{96537AD2-640F-4BED-9A5F-6D9B24F4F12E}"/>
              </a:ext>
            </a:extLst>
          </p:cNvPr>
          <p:cNvSpPr>
            <a:spLocks noGrp="1"/>
          </p:cNvSpPr>
          <p:nvPr>
            <p:ph type="pic" sz="quarter" idx="15" hasCustomPrompt="1"/>
          </p:nvPr>
        </p:nvSpPr>
        <p:spPr bwMode="gray">
          <a:xfrm>
            <a:off x="1306512" y="1883569"/>
            <a:ext cx="2380458" cy="2380458"/>
          </a:xfrm>
          <a:custGeom>
            <a:avLst/>
            <a:gdLst>
              <a:gd name="connsiteX0" fmla="*/ 1190229 w 2380458"/>
              <a:gd name="connsiteY0" fmla="*/ 0 h 2380458"/>
              <a:gd name="connsiteX1" fmla="*/ 2380458 w 2380458"/>
              <a:gd name="connsiteY1" fmla="*/ 1190229 h 2380458"/>
              <a:gd name="connsiteX2" fmla="*/ 1190229 w 2380458"/>
              <a:gd name="connsiteY2" fmla="*/ 2380458 h 2380458"/>
              <a:gd name="connsiteX3" fmla="*/ 0 w 2380458"/>
              <a:gd name="connsiteY3" fmla="*/ 1190229 h 2380458"/>
              <a:gd name="connsiteX4" fmla="*/ 1190229 w 2380458"/>
              <a:gd name="connsiteY4" fmla="*/ 0 h 2380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8" h="2380458">
                <a:moveTo>
                  <a:pt x="1190229" y="0"/>
                </a:moveTo>
                <a:cubicBezTo>
                  <a:pt x="1847574" y="0"/>
                  <a:pt x="2380458" y="532884"/>
                  <a:pt x="2380458" y="1190229"/>
                </a:cubicBezTo>
                <a:cubicBezTo>
                  <a:pt x="2380458" y="1847574"/>
                  <a:pt x="1847574" y="2380458"/>
                  <a:pt x="1190229" y="2380458"/>
                </a:cubicBezTo>
                <a:cubicBezTo>
                  <a:pt x="532884" y="2380458"/>
                  <a:pt x="0" y="1847574"/>
                  <a:pt x="0" y="1190229"/>
                </a:cubicBezTo>
                <a:cubicBezTo>
                  <a:pt x="0" y="532884"/>
                  <a:pt x="532884" y="0"/>
                  <a:pt x="1190229"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
        <p:nvSpPr>
          <p:cNvPr id="18" name="Bildplatzhalter 17">
            <a:extLst>
              <a:ext uri="{FF2B5EF4-FFF2-40B4-BE49-F238E27FC236}">
                <a16:creationId xmlns:a16="http://schemas.microsoft.com/office/drawing/2014/main" id="{75AAC3AC-9836-404D-A35B-31276235ECAF}"/>
              </a:ext>
            </a:extLst>
          </p:cNvPr>
          <p:cNvSpPr>
            <a:spLocks noGrp="1"/>
          </p:cNvSpPr>
          <p:nvPr>
            <p:ph type="pic" sz="quarter" idx="16" hasCustomPrompt="1"/>
          </p:nvPr>
        </p:nvSpPr>
        <p:spPr bwMode="gray">
          <a:xfrm>
            <a:off x="4907756" y="1883569"/>
            <a:ext cx="2380458" cy="2380458"/>
          </a:xfrm>
          <a:custGeom>
            <a:avLst/>
            <a:gdLst>
              <a:gd name="connsiteX0" fmla="*/ 1190229 w 2380458"/>
              <a:gd name="connsiteY0" fmla="*/ 0 h 2380458"/>
              <a:gd name="connsiteX1" fmla="*/ 2380458 w 2380458"/>
              <a:gd name="connsiteY1" fmla="*/ 1190229 h 2380458"/>
              <a:gd name="connsiteX2" fmla="*/ 1190229 w 2380458"/>
              <a:gd name="connsiteY2" fmla="*/ 2380458 h 2380458"/>
              <a:gd name="connsiteX3" fmla="*/ 0 w 2380458"/>
              <a:gd name="connsiteY3" fmla="*/ 1190229 h 2380458"/>
              <a:gd name="connsiteX4" fmla="*/ 1190229 w 2380458"/>
              <a:gd name="connsiteY4" fmla="*/ 0 h 2380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8" h="2380458">
                <a:moveTo>
                  <a:pt x="1190229" y="0"/>
                </a:moveTo>
                <a:cubicBezTo>
                  <a:pt x="1847574" y="0"/>
                  <a:pt x="2380458" y="532884"/>
                  <a:pt x="2380458" y="1190229"/>
                </a:cubicBezTo>
                <a:cubicBezTo>
                  <a:pt x="2380458" y="1847574"/>
                  <a:pt x="1847574" y="2380458"/>
                  <a:pt x="1190229" y="2380458"/>
                </a:cubicBezTo>
                <a:cubicBezTo>
                  <a:pt x="532884" y="2380458"/>
                  <a:pt x="0" y="1847574"/>
                  <a:pt x="0" y="1190229"/>
                </a:cubicBezTo>
                <a:cubicBezTo>
                  <a:pt x="0" y="532884"/>
                  <a:pt x="532884" y="0"/>
                  <a:pt x="1190229"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
        <p:nvSpPr>
          <p:cNvPr id="19" name="Bildplatzhalter 18">
            <a:extLst>
              <a:ext uri="{FF2B5EF4-FFF2-40B4-BE49-F238E27FC236}">
                <a16:creationId xmlns:a16="http://schemas.microsoft.com/office/drawing/2014/main" id="{C6637883-AF84-44B2-AB5E-332EDF753FE2}"/>
              </a:ext>
            </a:extLst>
          </p:cNvPr>
          <p:cNvSpPr>
            <a:spLocks noGrp="1"/>
          </p:cNvSpPr>
          <p:nvPr>
            <p:ph type="pic" sz="quarter" idx="17" hasCustomPrompt="1"/>
          </p:nvPr>
        </p:nvSpPr>
        <p:spPr bwMode="gray">
          <a:xfrm>
            <a:off x="8508206" y="1883569"/>
            <a:ext cx="2380458" cy="2380458"/>
          </a:xfrm>
          <a:custGeom>
            <a:avLst/>
            <a:gdLst>
              <a:gd name="connsiteX0" fmla="*/ 1190229 w 2380458"/>
              <a:gd name="connsiteY0" fmla="*/ 0 h 2380458"/>
              <a:gd name="connsiteX1" fmla="*/ 2380458 w 2380458"/>
              <a:gd name="connsiteY1" fmla="*/ 1190229 h 2380458"/>
              <a:gd name="connsiteX2" fmla="*/ 1190229 w 2380458"/>
              <a:gd name="connsiteY2" fmla="*/ 2380458 h 2380458"/>
              <a:gd name="connsiteX3" fmla="*/ 0 w 2380458"/>
              <a:gd name="connsiteY3" fmla="*/ 1190229 h 2380458"/>
              <a:gd name="connsiteX4" fmla="*/ 1190229 w 2380458"/>
              <a:gd name="connsiteY4" fmla="*/ 0 h 2380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8" h="2380458">
                <a:moveTo>
                  <a:pt x="1190229" y="0"/>
                </a:moveTo>
                <a:cubicBezTo>
                  <a:pt x="1847574" y="0"/>
                  <a:pt x="2380458" y="532884"/>
                  <a:pt x="2380458" y="1190229"/>
                </a:cubicBezTo>
                <a:cubicBezTo>
                  <a:pt x="2380458" y="1847574"/>
                  <a:pt x="1847574" y="2380458"/>
                  <a:pt x="1190229" y="2380458"/>
                </a:cubicBezTo>
                <a:cubicBezTo>
                  <a:pt x="532884" y="2380458"/>
                  <a:pt x="0" y="1847574"/>
                  <a:pt x="0" y="1190229"/>
                </a:cubicBezTo>
                <a:cubicBezTo>
                  <a:pt x="0" y="532884"/>
                  <a:pt x="532884" y="0"/>
                  <a:pt x="1190229"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
        <p:nvSpPr>
          <p:cNvPr id="8" name="Fußzeilenplatzhalter 7">
            <a:extLst>
              <a:ext uri="{FF2B5EF4-FFF2-40B4-BE49-F238E27FC236}">
                <a16:creationId xmlns:a16="http://schemas.microsoft.com/office/drawing/2014/main" id="{993271C6-6F6E-4109-8E96-34D8611E8CE2}"/>
              </a:ext>
            </a:extLst>
          </p:cNvPr>
          <p:cNvSpPr>
            <a:spLocks noGrp="1"/>
          </p:cNvSpPr>
          <p:nvPr>
            <p:ph type="ftr" sz="quarter" idx="22"/>
          </p:nvPr>
        </p:nvSpPr>
        <p:spPr bwMode="gray"/>
        <p:txBody>
          <a:bodyPr/>
          <a:lstStyle/>
          <a:p>
            <a:endParaRPr lang="de-DE"/>
          </a:p>
        </p:txBody>
      </p:sp>
      <p:sp>
        <p:nvSpPr>
          <p:cNvPr id="11" name="Foliennummernplatzhalter 10">
            <a:extLst>
              <a:ext uri="{FF2B5EF4-FFF2-40B4-BE49-F238E27FC236}">
                <a16:creationId xmlns:a16="http://schemas.microsoft.com/office/drawing/2014/main" id="{571C013D-920B-452B-B2FE-CF6CF9EF57B1}"/>
              </a:ext>
            </a:extLst>
          </p:cNvPr>
          <p:cNvSpPr>
            <a:spLocks noGrp="1"/>
          </p:cNvSpPr>
          <p:nvPr>
            <p:ph type="sldNum" sz="quarter" idx="23"/>
          </p:nvPr>
        </p:nvSpPr>
        <p:spPr bwMode="gray"/>
        <p:txBody>
          <a:bodyPr/>
          <a:lstStyle/>
          <a:p>
            <a:fld id="{CB71A0B3-436A-40BC-92D2-BFDE076B5301}" type="slidenum">
              <a:rPr lang="de-DE" smtClean="0"/>
              <a:pPr/>
              <a:t>‹Nr.›</a:t>
            </a:fld>
            <a:endParaRPr lang="de-DE"/>
          </a:p>
        </p:txBody>
      </p:sp>
      <p:sp>
        <p:nvSpPr>
          <p:cNvPr id="32" name="Textplatzhalter 20">
            <a:extLst>
              <a:ext uri="{FF2B5EF4-FFF2-40B4-BE49-F238E27FC236}">
                <a16:creationId xmlns:a16="http://schemas.microsoft.com/office/drawing/2014/main" id="{1F39F6A2-C12F-4459-BB6C-DF1ED0CE13D7}"/>
              </a:ext>
            </a:extLst>
          </p:cNvPr>
          <p:cNvSpPr>
            <a:spLocks noGrp="1"/>
          </p:cNvSpPr>
          <p:nvPr>
            <p:ph type="body" sz="quarter" idx="24"/>
          </p:nvPr>
        </p:nvSpPr>
        <p:spPr bwMode="black">
          <a:xfrm>
            <a:off x="4837509" y="4713095"/>
            <a:ext cx="2520951" cy="1379729"/>
          </a:xfrm>
        </p:spPr>
        <p:txBody>
          <a:bodyPr/>
          <a:lstStyle>
            <a:lvl1pPr algn="ctr">
              <a:spcBef>
                <a:spcPts val="400"/>
              </a:spcBef>
              <a:defRPr sz="1400" b="0">
                <a:solidFill>
                  <a:schemeClr val="bg1"/>
                </a:solidFill>
              </a:defRPr>
            </a:lvl1pPr>
            <a:lvl2pPr marL="0" indent="0" algn="ctr">
              <a:buNone/>
              <a:defRPr sz="1600" b="1">
                <a:solidFill>
                  <a:schemeClr val="bg1"/>
                </a:solidFill>
              </a:defRPr>
            </a:lvl2pPr>
            <a:lvl3pPr marL="0" indent="0" algn="ctr">
              <a:spcBef>
                <a:spcPts val="400"/>
              </a:spcBef>
              <a:buNone/>
              <a:defRPr sz="1000" b="0">
                <a:solidFill>
                  <a:schemeClr val="bg1"/>
                </a:solidFill>
              </a:defRPr>
            </a:lvl3pPr>
            <a:lvl4pPr marL="0" indent="0" algn="ctr">
              <a:spcBef>
                <a:spcPts val="400"/>
              </a:spcBef>
              <a:buFont typeface="Arial" panose="020B0604020202020204" pitchFamily="34" charset="0"/>
              <a:buNone/>
              <a:defRPr sz="1000" b="0">
                <a:solidFill>
                  <a:schemeClr val="bg1"/>
                </a:solidFill>
              </a:defRPr>
            </a:lvl4pPr>
            <a:lvl5pPr marL="0" indent="0" algn="ctr">
              <a:spcBef>
                <a:spcPts val="400"/>
              </a:spcBef>
              <a:buFont typeface="Arial" panose="020B0604020202020204" pitchFamily="34" charset="0"/>
              <a:buNone/>
              <a:defRPr sz="1000" b="0">
                <a:solidFill>
                  <a:schemeClr val="bg1"/>
                </a:solidFill>
              </a:defRPr>
            </a:lvl5pPr>
            <a:lvl6pPr algn="ctr">
              <a:spcBef>
                <a:spcPts val="400"/>
              </a:spcBef>
              <a:defRPr sz="1000" b="0">
                <a:solidFill>
                  <a:schemeClr val="bg1"/>
                </a:solidFill>
              </a:defRPr>
            </a:lvl6pPr>
            <a:lvl7pPr algn="ctr">
              <a:spcBef>
                <a:spcPts val="400"/>
              </a:spcBef>
              <a:defRPr sz="1000" b="0">
                <a:solidFill>
                  <a:schemeClr val="bg1"/>
                </a:solidFill>
              </a:defRPr>
            </a:lvl7pPr>
            <a:lvl8pPr algn="ctr">
              <a:spcBef>
                <a:spcPts val="400"/>
              </a:spcBef>
              <a:defRPr sz="1000" b="0">
                <a:solidFill>
                  <a:schemeClr val="bg1"/>
                </a:solidFill>
              </a:defRPr>
            </a:lvl8pPr>
            <a:lvl9pPr algn="ctr">
              <a:spcBef>
                <a:spcPts val="400"/>
              </a:spcBef>
              <a:defRPr sz="1000" b="0">
                <a:solidFill>
                  <a:schemeClr val="bg1"/>
                </a:solidFill>
              </a:defRPr>
            </a:lvl9pPr>
          </a:lstStyle>
          <a:p>
            <a:pPr lvl="0"/>
            <a:r>
              <a:rPr lang="de-DE"/>
              <a:t>Mastertextformat bearbeiten</a:t>
            </a:r>
          </a:p>
        </p:txBody>
      </p:sp>
      <p:sp>
        <p:nvSpPr>
          <p:cNvPr id="33" name="Textplatzhalter 20">
            <a:extLst>
              <a:ext uri="{FF2B5EF4-FFF2-40B4-BE49-F238E27FC236}">
                <a16:creationId xmlns:a16="http://schemas.microsoft.com/office/drawing/2014/main" id="{550CEB40-D4BF-4667-84CA-04B6D2FFADA5}"/>
              </a:ext>
            </a:extLst>
          </p:cNvPr>
          <p:cNvSpPr>
            <a:spLocks noGrp="1"/>
          </p:cNvSpPr>
          <p:nvPr>
            <p:ph type="body" sz="quarter" idx="25"/>
          </p:nvPr>
        </p:nvSpPr>
        <p:spPr bwMode="black">
          <a:xfrm>
            <a:off x="8437959" y="4713095"/>
            <a:ext cx="2520951" cy="1379729"/>
          </a:xfrm>
        </p:spPr>
        <p:txBody>
          <a:bodyPr/>
          <a:lstStyle>
            <a:lvl1pPr algn="ctr">
              <a:spcBef>
                <a:spcPts val="400"/>
              </a:spcBef>
              <a:defRPr sz="1400" b="0">
                <a:solidFill>
                  <a:schemeClr val="bg1"/>
                </a:solidFill>
              </a:defRPr>
            </a:lvl1pPr>
            <a:lvl2pPr marL="0" indent="0" algn="ctr">
              <a:buNone/>
              <a:defRPr sz="1600" b="1">
                <a:solidFill>
                  <a:schemeClr val="bg1"/>
                </a:solidFill>
              </a:defRPr>
            </a:lvl2pPr>
            <a:lvl3pPr marL="0" indent="0" algn="ctr">
              <a:spcBef>
                <a:spcPts val="400"/>
              </a:spcBef>
              <a:buNone/>
              <a:defRPr sz="1000" b="0">
                <a:solidFill>
                  <a:schemeClr val="bg1"/>
                </a:solidFill>
              </a:defRPr>
            </a:lvl3pPr>
            <a:lvl4pPr marL="0" indent="0" algn="ctr">
              <a:spcBef>
                <a:spcPts val="400"/>
              </a:spcBef>
              <a:buFont typeface="Arial" panose="020B0604020202020204" pitchFamily="34" charset="0"/>
              <a:buNone/>
              <a:defRPr sz="1000" b="0">
                <a:solidFill>
                  <a:schemeClr val="bg1"/>
                </a:solidFill>
              </a:defRPr>
            </a:lvl4pPr>
            <a:lvl5pPr marL="0" indent="0" algn="ctr">
              <a:spcBef>
                <a:spcPts val="400"/>
              </a:spcBef>
              <a:buFont typeface="Arial" panose="020B0604020202020204" pitchFamily="34" charset="0"/>
              <a:buNone/>
              <a:defRPr sz="1000" b="0">
                <a:solidFill>
                  <a:schemeClr val="bg1"/>
                </a:solidFill>
              </a:defRPr>
            </a:lvl5pPr>
            <a:lvl6pPr algn="ctr">
              <a:spcBef>
                <a:spcPts val="400"/>
              </a:spcBef>
              <a:defRPr sz="1000" b="0">
                <a:solidFill>
                  <a:schemeClr val="bg1"/>
                </a:solidFill>
              </a:defRPr>
            </a:lvl6pPr>
            <a:lvl7pPr algn="ctr">
              <a:spcBef>
                <a:spcPts val="400"/>
              </a:spcBef>
              <a:defRPr sz="1000" b="0">
                <a:solidFill>
                  <a:schemeClr val="bg1"/>
                </a:solidFill>
              </a:defRPr>
            </a:lvl7pPr>
            <a:lvl8pPr algn="ctr">
              <a:spcBef>
                <a:spcPts val="400"/>
              </a:spcBef>
              <a:defRPr sz="1000" b="0">
                <a:solidFill>
                  <a:schemeClr val="bg1"/>
                </a:solidFill>
              </a:defRPr>
            </a:lvl8pPr>
            <a:lvl9pPr algn="ctr">
              <a:spcBef>
                <a:spcPts val="400"/>
              </a:spcBef>
              <a:defRPr sz="1000" b="0">
                <a:solidFill>
                  <a:schemeClr val="bg1"/>
                </a:solidFill>
              </a:defRPr>
            </a:lvl9pPr>
          </a:lstStyle>
          <a:p>
            <a:pPr lvl="0"/>
            <a:r>
              <a:rPr lang="de-DE"/>
              <a:t>Mastertextformat bearbeiten</a:t>
            </a:r>
          </a:p>
        </p:txBody>
      </p:sp>
      <p:sp>
        <p:nvSpPr>
          <p:cNvPr id="20" name="Untertitel 2">
            <a:extLst>
              <a:ext uri="{FF2B5EF4-FFF2-40B4-BE49-F238E27FC236}">
                <a16:creationId xmlns:a16="http://schemas.microsoft.com/office/drawing/2014/main" id="{692A00AA-17BC-46BF-ADDD-9DDCF5CCE92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2" name="Titel 30">
            <a:extLst>
              <a:ext uri="{FF2B5EF4-FFF2-40B4-BE49-F238E27FC236}">
                <a16:creationId xmlns:a16="http://schemas.microsoft.com/office/drawing/2014/main" id="{154AF1E6-3154-46A4-976A-93ACDF4C3577}"/>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6" name="Datumsplatzhalter 2">
            <a:extLst>
              <a:ext uri="{FF2B5EF4-FFF2-40B4-BE49-F238E27FC236}">
                <a16:creationId xmlns:a16="http://schemas.microsoft.com/office/drawing/2014/main" id="{65385E34-C6E2-44A6-A601-4E0B68B85CB7}"/>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04288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Kernaussage / Zitat">
    <p:spTree>
      <p:nvGrpSpPr>
        <p:cNvPr id="1" name=""/>
        <p:cNvGrpSpPr/>
        <p:nvPr/>
      </p:nvGrpSpPr>
      <p:grpSpPr>
        <a:xfrm>
          <a:off x="0" y="0"/>
          <a:ext cx="0" cy="0"/>
          <a:chOff x="0" y="0"/>
          <a:chExt cx="0" cy="0"/>
        </a:xfrm>
      </p:grpSpPr>
      <p:sp>
        <p:nvSpPr>
          <p:cNvPr id="13" name="Freihandform: Form 12">
            <a:extLst>
              <a:ext uri="{FF2B5EF4-FFF2-40B4-BE49-F238E27FC236}">
                <a16:creationId xmlns:a16="http://schemas.microsoft.com/office/drawing/2014/main" id="{E354043C-6BF7-4FCA-9D4C-E3A145C336FD}"/>
              </a:ext>
            </a:extLst>
          </p:cNvPr>
          <p:cNvSpPr>
            <a:spLocks/>
          </p:cNvSpPr>
          <p:nvPr userDrawn="1"/>
        </p:nvSpPr>
        <p:spPr bwMode="gray">
          <a:xfrm>
            <a:off x="-1" y="1"/>
            <a:ext cx="12192001" cy="6858000"/>
          </a:xfrm>
          <a:custGeom>
            <a:avLst/>
            <a:gdLst>
              <a:gd name="connsiteX0" fmla="*/ 12192001 w 12192001"/>
              <a:gd name="connsiteY0" fmla="*/ 0 h 6349878"/>
              <a:gd name="connsiteX1" fmla="*/ 12192001 w 12192001"/>
              <a:gd name="connsiteY1" fmla="*/ 4425828 h 6349878"/>
              <a:gd name="connsiteX2" fmla="*/ 12191999 w 12192001"/>
              <a:gd name="connsiteY2" fmla="*/ 4425828 h 6349878"/>
              <a:gd name="connsiteX3" fmla="*/ 12191999 w 12192001"/>
              <a:gd name="connsiteY3" fmla="*/ 6349878 h 6349878"/>
              <a:gd name="connsiteX4" fmla="*/ 0 w 12192001"/>
              <a:gd name="connsiteY4" fmla="*/ 6349878 h 6349878"/>
              <a:gd name="connsiteX5" fmla="*/ 0 w 12192001"/>
              <a:gd name="connsiteY5" fmla="*/ 3686475 h 6349878"/>
              <a:gd name="connsiteX6" fmla="*/ 1 w 12192001"/>
              <a:gd name="connsiteY6" fmla="*/ 3686475 h 6349878"/>
              <a:gd name="connsiteX7" fmla="*/ 1 w 12192001"/>
              <a:gd name="connsiteY7" fmla="*/ 3104370 h 6349878"/>
              <a:gd name="connsiteX8" fmla="*/ 103912 w 12192001"/>
              <a:gd name="connsiteY8" fmla="*/ 3086259 h 6349878"/>
              <a:gd name="connsiteX9" fmla="*/ 11861360 w 12192001"/>
              <a:gd name="connsiteY9" fmla="*/ 10325 h 634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1" h="6349878">
                <a:moveTo>
                  <a:pt x="12192001" y="0"/>
                </a:moveTo>
                <a:lnTo>
                  <a:pt x="12192001" y="4425828"/>
                </a:lnTo>
                <a:lnTo>
                  <a:pt x="12191999" y="4425828"/>
                </a:lnTo>
                <a:lnTo>
                  <a:pt x="12191999" y="6349878"/>
                </a:lnTo>
                <a:lnTo>
                  <a:pt x="0" y="6349878"/>
                </a:lnTo>
                <a:lnTo>
                  <a:pt x="0" y="3686475"/>
                </a:lnTo>
                <a:lnTo>
                  <a:pt x="1" y="3686475"/>
                </a:lnTo>
                <a:lnTo>
                  <a:pt x="1" y="3104370"/>
                </a:lnTo>
                <a:lnTo>
                  <a:pt x="103912" y="3086259"/>
                </a:lnTo>
                <a:cubicBezTo>
                  <a:pt x="4948085" y="2188512"/>
                  <a:pt x="9053446" y="124077"/>
                  <a:pt x="11861360" y="10325"/>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ihandform: Form 15">
            <a:extLst>
              <a:ext uri="{FF2B5EF4-FFF2-40B4-BE49-F238E27FC236}">
                <a16:creationId xmlns:a16="http://schemas.microsoft.com/office/drawing/2014/main" id="{0C789323-849F-4CEA-8682-F454D5CD8740}"/>
              </a:ext>
            </a:extLst>
          </p:cNvPr>
          <p:cNvSpPr>
            <a:spLocks/>
          </p:cNvSpPr>
          <p:nvPr userDrawn="1"/>
        </p:nvSpPr>
        <p:spPr bwMode="gray">
          <a:xfrm flipH="1">
            <a:off x="-1997" y="1206503"/>
            <a:ext cx="12193996" cy="5651497"/>
          </a:xfrm>
          <a:custGeom>
            <a:avLst/>
            <a:gdLst>
              <a:gd name="connsiteX0" fmla="*/ 12193996 w 12193996"/>
              <a:gd name="connsiteY0" fmla="*/ 0 h 5174849"/>
              <a:gd name="connsiteX1" fmla="*/ 11543120 w 12193996"/>
              <a:gd name="connsiteY1" fmla="*/ 135938 h 5174849"/>
              <a:gd name="connsiteX2" fmla="*/ 146551 w 12193996"/>
              <a:gd name="connsiteY2" fmla="*/ 2393443 h 5174849"/>
              <a:gd name="connsiteX3" fmla="*/ 0 w 12193996"/>
              <a:gd name="connsiteY3" fmla="*/ 2411303 h 5174849"/>
              <a:gd name="connsiteX4" fmla="*/ 0 w 12193996"/>
              <a:gd name="connsiteY4" fmla="*/ 3250799 h 5174849"/>
              <a:gd name="connsiteX5" fmla="*/ 1 w 12193996"/>
              <a:gd name="connsiteY5" fmla="*/ 3250799 h 5174849"/>
              <a:gd name="connsiteX6" fmla="*/ 1 w 12193996"/>
              <a:gd name="connsiteY6" fmla="*/ 5174848 h 5174849"/>
              <a:gd name="connsiteX7" fmla="*/ 1 w 12193996"/>
              <a:gd name="connsiteY7" fmla="*/ 5174849 h 5174849"/>
              <a:gd name="connsiteX8" fmla="*/ 12192000 w 12193996"/>
              <a:gd name="connsiteY8" fmla="*/ 5174849 h 5174849"/>
              <a:gd name="connsiteX9" fmla="*/ 12192000 w 12193996"/>
              <a:gd name="connsiteY9" fmla="*/ 5174848 h 5174849"/>
              <a:gd name="connsiteX10" fmla="*/ 12192000 w 12193996"/>
              <a:gd name="connsiteY10" fmla="*/ 3250799 h 5174849"/>
              <a:gd name="connsiteX11" fmla="*/ 12193996 w 12193996"/>
              <a:gd name="connsiteY11" fmla="*/ 3250799 h 517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996" h="5174849">
                <a:moveTo>
                  <a:pt x="12193996" y="0"/>
                </a:moveTo>
                <a:lnTo>
                  <a:pt x="11543120" y="135938"/>
                </a:lnTo>
                <a:cubicBezTo>
                  <a:pt x="8279524" y="837513"/>
                  <a:pt x="4416550" y="1840171"/>
                  <a:pt x="146551" y="2393443"/>
                </a:cubicBezTo>
                <a:lnTo>
                  <a:pt x="0" y="2411303"/>
                </a:lnTo>
                <a:lnTo>
                  <a:pt x="0" y="3250799"/>
                </a:lnTo>
                <a:lnTo>
                  <a:pt x="1" y="3250799"/>
                </a:lnTo>
                <a:lnTo>
                  <a:pt x="1" y="5174848"/>
                </a:lnTo>
                <a:lnTo>
                  <a:pt x="1" y="5174849"/>
                </a:lnTo>
                <a:lnTo>
                  <a:pt x="12192000" y="5174849"/>
                </a:lnTo>
                <a:lnTo>
                  <a:pt x="12192000" y="5174848"/>
                </a:lnTo>
                <a:lnTo>
                  <a:pt x="12192000" y="3250799"/>
                </a:lnTo>
                <a:lnTo>
                  <a:pt x="12193996" y="3250799"/>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hasCustomPrompt="1"/>
          </p:nvPr>
        </p:nvSpPr>
        <p:spPr bwMode="black">
          <a:xfrm>
            <a:off x="874712" y="5119685"/>
            <a:ext cx="5040000" cy="649292"/>
          </a:xfrm>
        </p:spPr>
        <p:txBody>
          <a:bodyPr/>
          <a:lstStyle>
            <a:lvl1pPr marL="0" indent="0">
              <a:spcBef>
                <a:spcPts val="0"/>
              </a:spcBef>
              <a:spcAft>
                <a:spcPts val="0"/>
              </a:spcAft>
              <a:buFont typeface="Arial" panose="020B0604020202020204" pitchFamily="34" charset="0"/>
              <a:buNone/>
              <a:defRPr sz="1400" b="0">
                <a:solidFill>
                  <a:schemeClr val="bg1"/>
                </a:solidFill>
              </a:defRPr>
            </a:lvl1pPr>
            <a:lvl2pPr marL="0" indent="0">
              <a:spcBef>
                <a:spcPts val="0"/>
              </a:spcBef>
              <a:spcAft>
                <a:spcPts val="0"/>
              </a:spcAft>
              <a:buNone/>
              <a:defRPr sz="1400" b="0">
                <a:solidFill>
                  <a:schemeClr val="bg1"/>
                </a:solidFill>
              </a:defRPr>
            </a:lvl2pPr>
            <a:lvl3pPr marL="0" indent="0">
              <a:spcBef>
                <a:spcPts val="0"/>
              </a:spcBef>
              <a:spcAft>
                <a:spcPts val="0"/>
              </a:spcAft>
              <a:buNone/>
              <a:defRPr sz="1400" b="0">
                <a:solidFill>
                  <a:schemeClr val="bg1"/>
                </a:solidFill>
              </a:defRPr>
            </a:lvl3pPr>
            <a:lvl4pPr marL="0" indent="0">
              <a:spcBef>
                <a:spcPts val="0"/>
              </a:spcBef>
              <a:spcAft>
                <a:spcPts val="0"/>
              </a:spcAft>
              <a:buFont typeface="Arial" panose="020B0604020202020204" pitchFamily="34" charset="0"/>
              <a:buNone/>
              <a:defRPr sz="1400" b="0">
                <a:solidFill>
                  <a:schemeClr val="bg1"/>
                </a:solidFill>
              </a:defRPr>
            </a:lvl4pPr>
            <a:lvl5pPr marL="0" indent="0">
              <a:spcBef>
                <a:spcPts val="0"/>
              </a:spcBef>
              <a:spcAft>
                <a:spcPts val="0"/>
              </a:spcAft>
              <a:buFont typeface="Arial" panose="020B0604020202020204" pitchFamily="34" charset="0"/>
              <a:buNone/>
              <a:defRPr sz="1400" b="0">
                <a:solidFill>
                  <a:schemeClr val="bg1"/>
                </a:solidFill>
              </a:defRPr>
            </a:lvl5pPr>
            <a:lvl6pPr marL="0" indent="0">
              <a:spcBef>
                <a:spcPts val="0"/>
              </a:spcBef>
              <a:spcAft>
                <a:spcPts val="0"/>
              </a:spcAft>
              <a:buFont typeface="Arial" panose="020B0604020202020204" pitchFamily="34" charset="0"/>
              <a:buNone/>
              <a:defRPr sz="1400" b="0">
                <a:solidFill>
                  <a:schemeClr val="bg1"/>
                </a:solidFill>
              </a:defRPr>
            </a:lvl6pPr>
            <a:lvl7pPr marL="0" indent="0">
              <a:spcBef>
                <a:spcPts val="0"/>
              </a:spcBef>
              <a:spcAft>
                <a:spcPts val="0"/>
              </a:spcAft>
              <a:buFont typeface="Arial" panose="020B0604020202020204" pitchFamily="34" charset="0"/>
              <a:buNone/>
              <a:defRPr sz="1400" b="0">
                <a:solidFill>
                  <a:schemeClr val="bg1"/>
                </a:solidFill>
              </a:defRPr>
            </a:lvl7pPr>
            <a:lvl8pPr marL="0" indent="0">
              <a:spcBef>
                <a:spcPts val="0"/>
              </a:spcBef>
              <a:spcAft>
                <a:spcPts val="0"/>
              </a:spcAft>
              <a:buFont typeface="Arial" panose="020B0604020202020204" pitchFamily="34" charset="0"/>
              <a:buNone/>
              <a:defRPr sz="1400" b="0">
                <a:solidFill>
                  <a:schemeClr val="bg1"/>
                </a:solidFill>
              </a:defRPr>
            </a:lvl8pPr>
            <a:lvl9pPr marL="0" indent="0">
              <a:spcBef>
                <a:spcPts val="0"/>
              </a:spcBef>
              <a:spcAft>
                <a:spcPts val="0"/>
              </a:spcAft>
              <a:buFont typeface="Arial" panose="020B0604020202020204" pitchFamily="34" charset="0"/>
              <a:buNone/>
              <a:defRPr sz="1400" b="0">
                <a:solidFill>
                  <a:schemeClr val="bg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a:solidFill>
                  <a:schemeClr val="bg1"/>
                </a:solidFill>
                <a:latin typeface="+mj-lt"/>
                <a:cs typeface="Arial" panose="020B0604020202020204" pitchFamily="34" charset="0"/>
              </a:rPr>
              <a:t>Name des Sprechers / der Sprecherin / Zusatzinformation</a:t>
            </a:r>
          </a:p>
        </p:txBody>
      </p:sp>
      <p:sp>
        <p:nvSpPr>
          <p:cNvPr id="2" name="Titel 1">
            <a:extLst>
              <a:ext uri="{FF2B5EF4-FFF2-40B4-BE49-F238E27FC236}">
                <a16:creationId xmlns:a16="http://schemas.microsoft.com/office/drawing/2014/main" id="{CFEC8A24-75E9-47E1-97B5-59096727692B}"/>
              </a:ext>
            </a:extLst>
          </p:cNvPr>
          <p:cNvSpPr>
            <a:spLocks noGrp="1"/>
          </p:cNvSpPr>
          <p:nvPr>
            <p:ph type="title" hasCustomPrompt="1"/>
          </p:nvPr>
        </p:nvSpPr>
        <p:spPr bwMode="black">
          <a:xfrm>
            <a:off x="874712" y="1554480"/>
            <a:ext cx="10082213" cy="3565205"/>
          </a:xfrm>
        </p:spPr>
        <p:txBody>
          <a:bodyPr tIns="0"/>
          <a:lstStyle>
            <a:lvl1pPr>
              <a:spcBef>
                <a:spcPts val="600"/>
              </a:spcBef>
              <a:spcAft>
                <a:spcPts val="600"/>
              </a:spcAft>
              <a:defRPr sz="6000">
                <a:solidFill>
                  <a:schemeClr val="bg1"/>
                </a:solidFill>
              </a:defRPr>
            </a:lvl1pPr>
            <a:lvl2pPr>
              <a:spcBef>
                <a:spcPts val="600"/>
              </a:spcBef>
              <a:spcAft>
                <a:spcPts val="600"/>
              </a:spcAft>
              <a:defRPr sz="6000">
                <a:solidFill>
                  <a:schemeClr val="bg1"/>
                </a:solidFill>
              </a:defRPr>
            </a:lvl2pPr>
            <a:lvl3pPr>
              <a:spcBef>
                <a:spcPts val="600"/>
              </a:spcBef>
              <a:spcAft>
                <a:spcPts val="600"/>
              </a:spcAft>
              <a:defRPr sz="6000">
                <a:solidFill>
                  <a:schemeClr val="bg1"/>
                </a:solidFill>
              </a:defRPr>
            </a:lvl3pPr>
            <a:lvl4pPr>
              <a:spcBef>
                <a:spcPts val="600"/>
              </a:spcBef>
              <a:spcAft>
                <a:spcPts val="600"/>
              </a:spcAft>
              <a:defRPr sz="6000">
                <a:solidFill>
                  <a:schemeClr val="bg1"/>
                </a:solidFill>
              </a:defRPr>
            </a:lvl4pPr>
            <a:lvl5pPr>
              <a:spcBef>
                <a:spcPts val="600"/>
              </a:spcBef>
              <a:spcAft>
                <a:spcPts val="600"/>
              </a:spcAft>
              <a:defRPr sz="6000">
                <a:solidFill>
                  <a:schemeClr val="bg1"/>
                </a:solidFill>
              </a:defRPr>
            </a:lvl5pPr>
            <a:lvl6pPr>
              <a:spcBef>
                <a:spcPts val="600"/>
              </a:spcBef>
              <a:spcAft>
                <a:spcPts val="600"/>
              </a:spcAft>
              <a:defRPr sz="6000">
                <a:solidFill>
                  <a:schemeClr val="bg1"/>
                </a:solidFill>
              </a:defRPr>
            </a:lvl6pPr>
            <a:lvl7pPr>
              <a:spcBef>
                <a:spcPts val="600"/>
              </a:spcBef>
              <a:spcAft>
                <a:spcPts val="600"/>
              </a:spcAft>
              <a:defRPr sz="6000">
                <a:solidFill>
                  <a:schemeClr val="bg1"/>
                </a:solidFill>
              </a:defRPr>
            </a:lvl7pPr>
            <a:lvl8pPr>
              <a:spcBef>
                <a:spcPts val="600"/>
              </a:spcBef>
              <a:spcAft>
                <a:spcPts val="600"/>
              </a:spcAft>
              <a:defRPr sz="6000">
                <a:solidFill>
                  <a:schemeClr val="bg1"/>
                </a:solidFill>
              </a:defRPr>
            </a:lvl8pPr>
            <a:lvl9pPr>
              <a:spcBef>
                <a:spcPts val="600"/>
              </a:spcBef>
              <a:spcAft>
                <a:spcPts val="600"/>
              </a:spcAft>
              <a:defRPr sz="6000">
                <a:solidFill>
                  <a:schemeClr val="bg1"/>
                </a:solidFill>
              </a:defRPr>
            </a:lvl9pPr>
          </a:lstStyle>
          <a:p>
            <a:pPr defTabSz="864017">
              <a:lnSpc>
                <a:spcPct val="90000"/>
              </a:lnSpc>
              <a:spcBef>
                <a:spcPts val="600"/>
              </a:spcBef>
              <a:spcAft>
                <a:spcPts val="600"/>
              </a:spcAft>
            </a:pPr>
            <a:r>
              <a:rPr lang="de-DE" sz="6000" b="1">
                <a:solidFill>
                  <a:schemeClr val="bg1"/>
                </a:solidFill>
                <a:latin typeface="+mj-lt"/>
                <a:cs typeface="Arial" panose="020B0604020202020204" pitchFamily="34" charset="0"/>
              </a:rPr>
              <a:t>Hier ist genug Platz für eine mehrzeilige Kernaussage oder auch für ein aussagekräftiges Zitat.</a:t>
            </a:r>
          </a:p>
        </p:txBody>
      </p:sp>
      <p:sp>
        <p:nvSpPr>
          <p:cNvPr id="7" name="Fußzeilenplatzhalter 6">
            <a:extLst>
              <a:ext uri="{FF2B5EF4-FFF2-40B4-BE49-F238E27FC236}">
                <a16:creationId xmlns:a16="http://schemas.microsoft.com/office/drawing/2014/main" id="{C0335812-C46E-4BC0-8992-7E82080B2F98}"/>
              </a:ext>
            </a:extLst>
          </p:cNvPr>
          <p:cNvSpPr>
            <a:spLocks noGrp="1"/>
          </p:cNvSpPr>
          <p:nvPr>
            <p:ph type="ftr" sz="quarter" idx="16"/>
          </p:nvPr>
        </p:nvSpPr>
        <p:spPr bwMode="black"/>
        <p:txBody>
          <a:bodyPr/>
          <a:lstStyle>
            <a:lvl1pPr>
              <a:defRPr>
                <a:solidFill>
                  <a:schemeClr val="bg1"/>
                </a:solidFill>
              </a:defRPr>
            </a:lvl1pPr>
          </a:lstStyle>
          <a:p>
            <a:endParaRPr lang="de-DE"/>
          </a:p>
        </p:txBody>
      </p:sp>
      <p:sp>
        <p:nvSpPr>
          <p:cNvPr id="8" name="Foliennummernplatzhalter 7">
            <a:extLst>
              <a:ext uri="{FF2B5EF4-FFF2-40B4-BE49-F238E27FC236}">
                <a16:creationId xmlns:a16="http://schemas.microsoft.com/office/drawing/2014/main" id="{EB5CC311-D2CD-4848-92EC-21C6C71ED49F}"/>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9" name="Datumsplatzhalter 2">
            <a:extLst>
              <a:ext uri="{FF2B5EF4-FFF2-40B4-BE49-F238E27FC236}">
                <a16:creationId xmlns:a16="http://schemas.microsoft.com/office/drawing/2014/main" id="{FD9BFBB2-2BF5-408B-BD54-11488B660410}"/>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18001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el auf Farbfläche">
    <p:spTree>
      <p:nvGrpSpPr>
        <p:cNvPr id="1" name=""/>
        <p:cNvGrpSpPr/>
        <p:nvPr/>
      </p:nvGrpSpPr>
      <p:grpSpPr>
        <a:xfrm>
          <a:off x="0" y="0"/>
          <a:ext cx="0" cy="0"/>
          <a:chOff x="0" y="0"/>
          <a:chExt cx="0" cy="0"/>
        </a:xfrm>
      </p:grpSpPr>
      <p:sp>
        <p:nvSpPr>
          <p:cNvPr id="13" name="Freihandform: Form 12">
            <a:extLst>
              <a:ext uri="{FF2B5EF4-FFF2-40B4-BE49-F238E27FC236}">
                <a16:creationId xmlns:a16="http://schemas.microsoft.com/office/drawing/2014/main" id="{E354043C-6BF7-4FCA-9D4C-E3A145C336FD}"/>
              </a:ext>
            </a:extLst>
          </p:cNvPr>
          <p:cNvSpPr>
            <a:spLocks/>
          </p:cNvSpPr>
          <p:nvPr userDrawn="1"/>
        </p:nvSpPr>
        <p:spPr bwMode="gray">
          <a:xfrm>
            <a:off x="-1" y="1"/>
            <a:ext cx="12192001" cy="6858000"/>
          </a:xfrm>
          <a:custGeom>
            <a:avLst/>
            <a:gdLst>
              <a:gd name="connsiteX0" fmla="*/ 12192001 w 12192001"/>
              <a:gd name="connsiteY0" fmla="*/ 0 h 6349878"/>
              <a:gd name="connsiteX1" fmla="*/ 12192001 w 12192001"/>
              <a:gd name="connsiteY1" fmla="*/ 4425828 h 6349878"/>
              <a:gd name="connsiteX2" fmla="*/ 12191999 w 12192001"/>
              <a:gd name="connsiteY2" fmla="*/ 4425828 h 6349878"/>
              <a:gd name="connsiteX3" fmla="*/ 12191999 w 12192001"/>
              <a:gd name="connsiteY3" fmla="*/ 6349878 h 6349878"/>
              <a:gd name="connsiteX4" fmla="*/ 0 w 12192001"/>
              <a:gd name="connsiteY4" fmla="*/ 6349878 h 6349878"/>
              <a:gd name="connsiteX5" fmla="*/ 0 w 12192001"/>
              <a:gd name="connsiteY5" fmla="*/ 3686475 h 6349878"/>
              <a:gd name="connsiteX6" fmla="*/ 1 w 12192001"/>
              <a:gd name="connsiteY6" fmla="*/ 3686475 h 6349878"/>
              <a:gd name="connsiteX7" fmla="*/ 1 w 12192001"/>
              <a:gd name="connsiteY7" fmla="*/ 3104370 h 6349878"/>
              <a:gd name="connsiteX8" fmla="*/ 103912 w 12192001"/>
              <a:gd name="connsiteY8" fmla="*/ 3086259 h 6349878"/>
              <a:gd name="connsiteX9" fmla="*/ 11861360 w 12192001"/>
              <a:gd name="connsiteY9" fmla="*/ 10325 h 634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1" h="6349878">
                <a:moveTo>
                  <a:pt x="12192001" y="0"/>
                </a:moveTo>
                <a:lnTo>
                  <a:pt x="12192001" y="4425828"/>
                </a:lnTo>
                <a:lnTo>
                  <a:pt x="12191999" y="4425828"/>
                </a:lnTo>
                <a:lnTo>
                  <a:pt x="12191999" y="6349878"/>
                </a:lnTo>
                <a:lnTo>
                  <a:pt x="0" y="6349878"/>
                </a:lnTo>
                <a:lnTo>
                  <a:pt x="0" y="3686475"/>
                </a:lnTo>
                <a:lnTo>
                  <a:pt x="1" y="3686475"/>
                </a:lnTo>
                <a:lnTo>
                  <a:pt x="1" y="3104370"/>
                </a:lnTo>
                <a:lnTo>
                  <a:pt x="103912" y="3086259"/>
                </a:lnTo>
                <a:cubicBezTo>
                  <a:pt x="4948085" y="2188512"/>
                  <a:pt x="9053446" y="124077"/>
                  <a:pt x="11861360" y="10325"/>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ihandform: Form 15">
            <a:extLst>
              <a:ext uri="{FF2B5EF4-FFF2-40B4-BE49-F238E27FC236}">
                <a16:creationId xmlns:a16="http://schemas.microsoft.com/office/drawing/2014/main" id="{0C789323-849F-4CEA-8682-F454D5CD8740}"/>
              </a:ext>
            </a:extLst>
          </p:cNvPr>
          <p:cNvSpPr>
            <a:spLocks/>
          </p:cNvSpPr>
          <p:nvPr userDrawn="1"/>
        </p:nvSpPr>
        <p:spPr bwMode="gray">
          <a:xfrm flipH="1">
            <a:off x="-1997" y="1206503"/>
            <a:ext cx="12193996" cy="5651497"/>
          </a:xfrm>
          <a:custGeom>
            <a:avLst/>
            <a:gdLst>
              <a:gd name="connsiteX0" fmla="*/ 12193996 w 12193996"/>
              <a:gd name="connsiteY0" fmla="*/ 0 h 5174849"/>
              <a:gd name="connsiteX1" fmla="*/ 11543120 w 12193996"/>
              <a:gd name="connsiteY1" fmla="*/ 135938 h 5174849"/>
              <a:gd name="connsiteX2" fmla="*/ 146551 w 12193996"/>
              <a:gd name="connsiteY2" fmla="*/ 2393443 h 5174849"/>
              <a:gd name="connsiteX3" fmla="*/ 0 w 12193996"/>
              <a:gd name="connsiteY3" fmla="*/ 2411303 h 5174849"/>
              <a:gd name="connsiteX4" fmla="*/ 0 w 12193996"/>
              <a:gd name="connsiteY4" fmla="*/ 3250799 h 5174849"/>
              <a:gd name="connsiteX5" fmla="*/ 1 w 12193996"/>
              <a:gd name="connsiteY5" fmla="*/ 3250799 h 5174849"/>
              <a:gd name="connsiteX6" fmla="*/ 1 w 12193996"/>
              <a:gd name="connsiteY6" fmla="*/ 5174848 h 5174849"/>
              <a:gd name="connsiteX7" fmla="*/ 1 w 12193996"/>
              <a:gd name="connsiteY7" fmla="*/ 5174849 h 5174849"/>
              <a:gd name="connsiteX8" fmla="*/ 12192000 w 12193996"/>
              <a:gd name="connsiteY8" fmla="*/ 5174849 h 5174849"/>
              <a:gd name="connsiteX9" fmla="*/ 12192000 w 12193996"/>
              <a:gd name="connsiteY9" fmla="*/ 5174848 h 5174849"/>
              <a:gd name="connsiteX10" fmla="*/ 12192000 w 12193996"/>
              <a:gd name="connsiteY10" fmla="*/ 3250799 h 5174849"/>
              <a:gd name="connsiteX11" fmla="*/ 12193996 w 12193996"/>
              <a:gd name="connsiteY11" fmla="*/ 3250799 h 517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996" h="5174849">
                <a:moveTo>
                  <a:pt x="12193996" y="0"/>
                </a:moveTo>
                <a:lnTo>
                  <a:pt x="11543120" y="135938"/>
                </a:lnTo>
                <a:cubicBezTo>
                  <a:pt x="8279524" y="837513"/>
                  <a:pt x="4416550" y="1840171"/>
                  <a:pt x="146551" y="2393443"/>
                </a:cubicBezTo>
                <a:lnTo>
                  <a:pt x="0" y="2411303"/>
                </a:lnTo>
                <a:lnTo>
                  <a:pt x="0" y="3250799"/>
                </a:lnTo>
                <a:lnTo>
                  <a:pt x="1" y="3250799"/>
                </a:lnTo>
                <a:lnTo>
                  <a:pt x="1" y="5174848"/>
                </a:lnTo>
                <a:lnTo>
                  <a:pt x="1" y="5174849"/>
                </a:lnTo>
                <a:lnTo>
                  <a:pt x="12192000" y="5174849"/>
                </a:lnTo>
                <a:lnTo>
                  <a:pt x="12192000" y="5174848"/>
                </a:lnTo>
                <a:lnTo>
                  <a:pt x="12192000" y="3250799"/>
                </a:lnTo>
                <a:lnTo>
                  <a:pt x="12193996" y="3250799"/>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Fußzeilenplatzhalter 6">
            <a:extLst>
              <a:ext uri="{FF2B5EF4-FFF2-40B4-BE49-F238E27FC236}">
                <a16:creationId xmlns:a16="http://schemas.microsoft.com/office/drawing/2014/main" id="{9C04CA2E-A3E3-4305-A596-05CCBDC11978}"/>
              </a:ext>
            </a:extLst>
          </p:cNvPr>
          <p:cNvSpPr>
            <a:spLocks noGrp="1"/>
          </p:cNvSpPr>
          <p:nvPr>
            <p:ph type="ftr" sz="quarter" idx="11"/>
          </p:nvPr>
        </p:nvSpPr>
        <p:spPr bwMode="black"/>
        <p:txBody>
          <a:bodyPr/>
          <a:lstStyle>
            <a:lvl1pPr>
              <a:defRPr>
                <a:solidFill>
                  <a:schemeClr val="bg1"/>
                </a:solidFill>
              </a:defRPr>
            </a:lvl1pPr>
          </a:lstStyle>
          <a:p>
            <a:endParaRPr lang="de-DE"/>
          </a:p>
        </p:txBody>
      </p:sp>
      <p:sp>
        <p:nvSpPr>
          <p:cNvPr id="8" name="Foliennummernplatzhalter 7">
            <a:extLst>
              <a:ext uri="{FF2B5EF4-FFF2-40B4-BE49-F238E27FC236}">
                <a16:creationId xmlns:a16="http://schemas.microsoft.com/office/drawing/2014/main" id="{4E837EAE-006C-40DB-A44A-DC52F4E38108}"/>
              </a:ext>
            </a:extLst>
          </p:cNvPr>
          <p:cNvSpPr>
            <a:spLocks noGrp="1"/>
          </p:cNvSpPr>
          <p:nvPr>
            <p:ph type="sldNum" sz="quarter" idx="12"/>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6" name="Titel 5">
            <a:extLst>
              <a:ext uri="{FF2B5EF4-FFF2-40B4-BE49-F238E27FC236}">
                <a16:creationId xmlns:a16="http://schemas.microsoft.com/office/drawing/2014/main" id="{6124D5F8-FF54-4145-A95A-8B14B6BB5151}"/>
              </a:ext>
            </a:extLst>
          </p:cNvPr>
          <p:cNvSpPr>
            <a:spLocks noGrp="1"/>
          </p:cNvSpPr>
          <p:nvPr>
            <p:ph type="title" hasCustomPrompt="1"/>
          </p:nvPr>
        </p:nvSpPr>
        <p:spPr bwMode="black">
          <a:xfrm>
            <a:off x="874712" y="621989"/>
            <a:ext cx="10440000" cy="936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e-DE" sz="2800" b="1">
                <a:latin typeface="DM Office" panose="02000500000000020000" pitchFamily="2" charset="0"/>
                <a:cs typeface="American Captain 01" pitchFamily="50" charset="0"/>
              </a:rPr>
              <a:t>Hier kann eine ein- oder zweizeilige Headline stehen</a:t>
            </a:r>
            <a:endParaRPr lang="de-DE"/>
          </a:p>
        </p:txBody>
      </p:sp>
      <p:sp>
        <p:nvSpPr>
          <p:cNvPr id="11" name="Untertitel 2">
            <a:extLst>
              <a:ext uri="{FF2B5EF4-FFF2-40B4-BE49-F238E27FC236}">
                <a16:creationId xmlns:a16="http://schemas.microsoft.com/office/drawing/2014/main" id="{C1380A8F-823F-46A6-B270-44341F79328D}"/>
              </a:ext>
            </a:extLst>
          </p:cNvPr>
          <p:cNvSpPr>
            <a:spLocks noGrp="1"/>
          </p:cNvSpPr>
          <p:nvPr>
            <p:ph type="subTitle" idx="1" hasCustomPrompt="1"/>
          </p:nvPr>
        </p:nvSpPr>
        <p:spPr bwMode="black">
          <a:xfrm>
            <a:off x="874712" y="298139"/>
            <a:ext cx="10440000" cy="323850"/>
          </a:xfrm>
        </p:spPr>
        <p:txBody>
          <a:bodyPr anchor="b" anchorCtr="0"/>
          <a:lstStyle>
            <a:lvl1pPr marL="0" indent="0" algn="l">
              <a:spcBef>
                <a:spcPts val="0"/>
              </a:spcBef>
              <a:spcAft>
                <a:spcPts val="0"/>
              </a:spcAft>
              <a:buNone/>
              <a:defRPr sz="1400" b="1">
                <a:solidFill>
                  <a:schemeClr val="bg1"/>
                </a:solidFill>
              </a:defRPr>
            </a:lvl1pPr>
            <a:lvl2pPr marL="0" indent="0" algn="l">
              <a:spcBef>
                <a:spcPts val="0"/>
              </a:spcBef>
              <a:spcAft>
                <a:spcPts val="0"/>
              </a:spcAft>
              <a:buNone/>
              <a:defRPr sz="1400" b="1">
                <a:solidFill>
                  <a:schemeClr val="bg1"/>
                </a:solidFill>
              </a:defRPr>
            </a:lvl2pPr>
            <a:lvl3pPr marL="0" indent="0" algn="l">
              <a:spcBef>
                <a:spcPts val="0"/>
              </a:spcBef>
              <a:spcAft>
                <a:spcPts val="0"/>
              </a:spcAft>
              <a:buNone/>
              <a:defRPr sz="1400" b="1">
                <a:solidFill>
                  <a:schemeClr val="bg1"/>
                </a:solidFill>
              </a:defRPr>
            </a:lvl3pPr>
            <a:lvl4pPr marL="0" indent="0" algn="l">
              <a:spcBef>
                <a:spcPts val="0"/>
              </a:spcBef>
              <a:spcAft>
                <a:spcPts val="0"/>
              </a:spcAft>
              <a:buNone/>
              <a:defRPr sz="1400" b="1">
                <a:solidFill>
                  <a:schemeClr val="bg1"/>
                </a:solidFill>
              </a:defRPr>
            </a:lvl4pPr>
            <a:lvl5pPr marL="0" indent="0" algn="l">
              <a:spcBef>
                <a:spcPts val="0"/>
              </a:spcBef>
              <a:spcAft>
                <a:spcPts val="0"/>
              </a:spcAft>
              <a:buNone/>
              <a:defRPr sz="1400" b="1">
                <a:solidFill>
                  <a:schemeClr val="bg1"/>
                </a:solidFill>
              </a:defRPr>
            </a:lvl5pPr>
            <a:lvl6pPr marL="0" indent="0" algn="l">
              <a:spcBef>
                <a:spcPts val="0"/>
              </a:spcBef>
              <a:spcAft>
                <a:spcPts val="0"/>
              </a:spcAft>
              <a:buNone/>
              <a:defRPr sz="1400" b="1">
                <a:solidFill>
                  <a:schemeClr val="bg1"/>
                </a:solidFill>
              </a:defRPr>
            </a:lvl6pPr>
            <a:lvl7pPr marL="0" indent="0" algn="l">
              <a:spcBef>
                <a:spcPts val="0"/>
              </a:spcBef>
              <a:spcAft>
                <a:spcPts val="0"/>
              </a:spcAft>
              <a:buNone/>
              <a:defRPr sz="1400" b="1">
                <a:solidFill>
                  <a:schemeClr val="bg1"/>
                </a:solidFill>
              </a:defRPr>
            </a:lvl7pPr>
            <a:lvl8pPr marL="0" indent="0" algn="l">
              <a:spcBef>
                <a:spcPts val="0"/>
              </a:spcBef>
              <a:spcAft>
                <a:spcPts val="0"/>
              </a:spcAft>
              <a:buNone/>
              <a:defRPr sz="1400" b="1">
                <a:solidFill>
                  <a:schemeClr val="bg1"/>
                </a:solidFill>
              </a:defRPr>
            </a:lvl8pPr>
            <a:lvl9pPr marL="0" indent="0" algn="l">
              <a:spcBef>
                <a:spcPts val="0"/>
              </a:spcBef>
              <a:spcAft>
                <a:spcPts val="0"/>
              </a:spcAft>
              <a:buNone/>
              <a:defRPr sz="1400" b="1">
                <a:solidFill>
                  <a:schemeClr val="bg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9" name="Datumsplatzhalter 2">
            <a:extLst>
              <a:ext uri="{FF2B5EF4-FFF2-40B4-BE49-F238E27FC236}">
                <a16:creationId xmlns:a16="http://schemas.microsoft.com/office/drawing/2014/main" id="{734E04FC-39FB-4BE3-ABAF-4E956753B6F7}"/>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125183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DFA1BCFD-CDD3-4E64-8FC7-01144773CB3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058EB9BB-4529-4DDE-AECA-86CC8F250C5F}"/>
              </a:ext>
            </a:extLst>
          </p:cNvPr>
          <p:cNvSpPr>
            <a:spLocks noGrp="1"/>
          </p:cNvSpPr>
          <p:nvPr>
            <p:ph type="sldNum" sz="quarter" idx="12"/>
          </p:nvPr>
        </p:nvSpPr>
        <p:spPr/>
        <p:txBody>
          <a:bodyPr/>
          <a:lstStyle/>
          <a:p>
            <a:fld id="{CB71A0B3-436A-40BC-92D2-BFDE076B5301}" type="slidenum">
              <a:rPr lang="de-DE" smtClean="0"/>
              <a:pPr/>
              <a:t>‹Nr.›</a:t>
            </a:fld>
            <a:endParaRPr lang="de-DE"/>
          </a:p>
        </p:txBody>
      </p:sp>
      <p:sp>
        <p:nvSpPr>
          <p:cNvPr id="10" name="Untertitel 2">
            <a:extLst>
              <a:ext uri="{FF2B5EF4-FFF2-40B4-BE49-F238E27FC236}">
                <a16:creationId xmlns:a16="http://schemas.microsoft.com/office/drawing/2014/main" id="{1611E5AE-569B-4AAD-9D13-58DEB13FF26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1" name="Titel 30">
            <a:extLst>
              <a:ext uri="{FF2B5EF4-FFF2-40B4-BE49-F238E27FC236}">
                <a16:creationId xmlns:a16="http://schemas.microsoft.com/office/drawing/2014/main" id="{844D177C-B16F-4A64-9D79-3B4D2A85A3F6}"/>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7" name="Datumsplatzhalter 2">
            <a:extLst>
              <a:ext uri="{FF2B5EF4-FFF2-40B4-BE49-F238E27FC236}">
                <a16:creationId xmlns:a16="http://schemas.microsoft.com/office/drawing/2014/main" id="{46DD6F6E-D71F-4282-91C6-EABE3DECF782}"/>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12878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eer">
    <p:spTree>
      <p:nvGrpSpPr>
        <p:cNvPr id="1" name=""/>
        <p:cNvGrpSpPr/>
        <p:nvPr/>
      </p:nvGrpSpPr>
      <p:grpSpPr>
        <a:xfrm>
          <a:off x="0" y="0"/>
          <a:ext cx="0" cy="0"/>
          <a:chOff x="0" y="0"/>
          <a:chExt cx="0" cy="0"/>
        </a:xfrm>
      </p:grpSpPr>
      <p:sp>
        <p:nvSpPr>
          <p:cNvPr id="16" name="Fußzeilenplatzhalter 15">
            <a:extLst>
              <a:ext uri="{FF2B5EF4-FFF2-40B4-BE49-F238E27FC236}">
                <a16:creationId xmlns:a16="http://schemas.microsoft.com/office/drawing/2014/main" id="{22C1BDCD-2B04-4B7F-834D-B73E37BE20D4}"/>
              </a:ext>
            </a:extLst>
          </p:cNvPr>
          <p:cNvSpPr>
            <a:spLocks noGrp="1"/>
          </p:cNvSpPr>
          <p:nvPr>
            <p:ph type="ftr" sz="quarter" idx="11"/>
          </p:nvPr>
        </p:nvSpPr>
        <p:spPr bwMode="gray"/>
        <p:txBody>
          <a:bodyPr/>
          <a:lstStyle/>
          <a:p>
            <a:endParaRPr lang="de-DE"/>
          </a:p>
        </p:txBody>
      </p:sp>
      <p:sp>
        <p:nvSpPr>
          <p:cNvPr id="17" name="Foliennummernplatzhalter 16">
            <a:extLst>
              <a:ext uri="{FF2B5EF4-FFF2-40B4-BE49-F238E27FC236}">
                <a16:creationId xmlns:a16="http://schemas.microsoft.com/office/drawing/2014/main" id="{20C031CC-B3C8-465A-A3AF-EABD00D9DF0C}"/>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5" name="Datumsplatzhalter 2">
            <a:extLst>
              <a:ext uri="{FF2B5EF4-FFF2-40B4-BE49-F238E27FC236}">
                <a16:creationId xmlns:a16="http://schemas.microsoft.com/office/drawing/2014/main" id="{E1AD5C12-9EE4-4AC9-9FAB-E1A40F00206A}"/>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17805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ebinar">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25F22AEB-7249-47DF-AFAB-E2C16DD2920F}"/>
              </a:ext>
            </a:extLst>
          </p:cNvPr>
          <p:cNvSpPr>
            <a:spLocks/>
          </p:cNvSpPr>
          <p:nvPr userDrawn="1"/>
        </p:nvSpPr>
        <p:spPr bwMode="gray">
          <a:xfrm>
            <a:off x="6996112" y="298140"/>
            <a:ext cx="4321176" cy="5470836"/>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indent="0" algn="ctr">
              <a:lnSpc>
                <a:spcPct val="90000"/>
              </a:lnSpc>
              <a:spcBef>
                <a:spcPts val="400"/>
              </a:spcBef>
              <a:spcAft>
                <a:spcPts val="400"/>
              </a:spcAft>
              <a:buFont typeface="Arial" panose="020B0604020202020204" pitchFamily="34" charset="0"/>
              <a:buNone/>
            </a:pPr>
            <a:r>
              <a:rPr lang="de-DE" sz="1400"/>
              <a:t>Platzieren Sie hier das </a:t>
            </a:r>
            <a:br>
              <a:rPr lang="de-DE" sz="1400"/>
            </a:br>
            <a:r>
              <a:rPr lang="de-DE" sz="1400"/>
              <a:t>OBS-Livebild des Sprechers / </a:t>
            </a:r>
            <a:br>
              <a:rPr lang="de-DE" sz="1400"/>
            </a:br>
            <a:r>
              <a:rPr lang="de-DE" sz="1400"/>
              <a:t>der Sprecherin</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sz="1600"/>
            </a:lvl1pPr>
            <a:lvl2pPr marL="216000" indent="-216000">
              <a:defRPr sz="1600"/>
            </a:lvl2pPr>
            <a:lvl3pPr marL="432000" indent="-216000">
              <a:defRPr sz="1600"/>
            </a:lvl3pPr>
            <a:lvl4pPr marL="216000" indent="-216000">
              <a:defRPr sz="1600"/>
            </a:lvl4pPr>
            <a:lvl5pPr marL="432000" indent="-216000">
              <a:defRPr sz="1600"/>
            </a:lvl5pPr>
            <a:lvl6pPr>
              <a:defRPr sz="1800"/>
            </a:lvl6pPr>
            <a:lvl7pPr>
              <a:defRPr sz="1800"/>
            </a:lvl7pPr>
            <a:lvl8pPr>
              <a:defRPr sz="1000"/>
            </a:lvl8pPr>
            <a:lvl9pPr>
              <a:defRPr sz="1000"/>
            </a:lvl9pPr>
          </a:lstStyle>
          <a:p>
            <a:pPr lvl="0"/>
            <a:r>
              <a:rPr lang="de-DE"/>
              <a:t>Mastertextformat bearbeiten</a:t>
            </a:r>
          </a:p>
        </p:txBody>
      </p:sp>
      <p:sp>
        <p:nvSpPr>
          <p:cNvPr id="2" name="Titel 1">
            <a:extLst>
              <a:ext uri="{FF2B5EF4-FFF2-40B4-BE49-F238E27FC236}">
                <a16:creationId xmlns:a16="http://schemas.microsoft.com/office/drawing/2014/main" id="{9A53FFC9-CA3D-4CA6-83E1-D7B32D08BA7A}"/>
              </a:ext>
            </a:extLst>
          </p:cNvPr>
          <p:cNvSpPr>
            <a:spLocks noGrp="1"/>
          </p:cNvSpPr>
          <p:nvPr>
            <p:ph type="title" hasCustomPrompt="1"/>
          </p:nvPr>
        </p:nvSpPr>
        <p:spPr bwMode="gray">
          <a:xfrm>
            <a:off x="874712" y="621989"/>
            <a:ext cx="5041901" cy="936000"/>
          </a:xfrm>
        </p:spPr>
        <p:txBody>
          <a:bodyPr tIns="180000"/>
          <a:lstStyle>
            <a:lvl1pPr>
              <a:defRPr sz="3200"/>
            </a:lvl1pPr>
            <a:lvl2pPr>
              <a:defRPr sz="3200"/>
            </a:lvl2pPr>
            <a:lvl3pPr>
              <a:defRPr sz="3200"/>
            </a:lvl3pPr>
            <a:lvl4pPr>
              <a:defRPr sz="3200"/>
            </a:lvl4pPr>
            <a:lvl5pPr>
              <a:defRPr sz="3200"/>
            </a:lvl5pPr>
            <a:lvl6pPr>
              <a:defRPr sz="3200"/>
            </a:lvl6pPr>
            <a:lvl7pPr>
              <a:defRPr sz="3200"/>
            </a:lvl7pPr>
            <a:lvl8pPr>
              <a:defRPr sz="3200"/>
            </a:lvl8pPr>
            <a:lvl9pPr>
              <a:defRPr sz="3200"/>
            </a:lvl9pPr>
          </a:lstStyle>
          <a:p>
            <a:pPr lvl="0"/>
            <a:r>
              <a:rPr lang="de-DE" sz="3200" b="1">
                <a:latin typeface="DM Office" panose="02000500000000020000" pitchFamily="2" charset="0"/>
                <a:cs typeface="American Captain 01" pitchFamily="50" charset="0"/>
              </a:rPr>
              <a:t>Hier kann eine ein- oder zweizeilige Headline stehen</a:t>
            </a:r>
            <a:endParaRPr lang="de-DE"/>
          </a:p>
        </p:txBody>
      </p:sp>
      <p:sp>
        <p:nvSpPr>
          <p:cNvPr id="16" name="Freihandform: Form 15">
            <a:extLst>
              <a:ext uri="{FF2B5EF4-FFF2-40B4-BE49-F238E27FC236}">
                <a16:creationId xmlns:a16="http://schemas.microsoft.com/office/drawing/2014/main" id="{8A3D8823-1EED-4677-8C5F-ED91F836AD71}"/>
              </a:ext>
            </a:extLst>
          </p:cNvPr>
          <p:cNvSpPr/>
          <p:nvPr userDrawn="1"/>
        </p:nvSpPr>
        <p:spPr bwMode="gray">
          <a:xfrm>
            <a:off x="6996112" y="5018370"/>
            <a:ext cx="2879725" cy="588605"/>
          </a:xfrm>
          <a:custGeom>
            <a:avLst/>
            <a:gdLst>
              <a:gd name="connsiteX0" fmla="*/ 0 w 2879725"/>
              <a:gd name="connsiteY0" fmla="*/ 0 h 588605"/>
              <a:gd name="connsiteX1" fmla="*/ 2825029 w 2879725"/>
              <a:gd name="connsiteY1" fmla="*/ 0 h 588605"/>
              <a:gd name="connsiteX2" fmla="*/ 2879725 w 2879725"/>
              <a:gd name="connsiteY2" fmla="*/ 69832 h 588605"/>
              <a:gd name="connsiteX3" fmla="*/ 2879725 w 2879725"/>
              <a:gd name="connsiteY3" fmla="*/ 518773 h 588605"/>
              <a:gd name="connsiteX4" fmla="*/ 2825029 w 2879725"/>
              <a:gd name="connsiteY4" fmla="*/ 588605 h 588605"/>
              <a:gd name="connsiteX5" fmla="*/ 0 w 2879725"/>
              <a:gd name="connsiteY5" fmla="*/ 588605 h 588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79725" h="588605">
                <a:moveTo>
                  <a:pt x="0" y="0"/>
                </a:moveTo>
                <a:lnTo>
                  <a:pt x="2825029" y="0"/>
                </a:lnTo>
                <a:cubicBezTo>
                  <a:pt x="2855237" y="0"/>
                  <a:pt x="2879725" y="31265"/>
                  <a:pt x="2879725" y="69832"/>
                </a:cubicBezTo>
                <a:lnTo>
                  <a:pt x="2879725" y="518773"/>
                </a:lnTo>
                <a:cubicBezTo>
                  <a:pt x="2879725" y="557340"/>
                  <a:pt x="2855237" y="588605"/>
                  <a:pt x="2825029" y="588605"/>
                </a:cubicBezTo>
                <a:lnTo>
                  <a:pt x="0" y="588605"/>
                </a:lnTo>
                <a:close/>
              </a:path>
            </a:pathLst>
          </a:cu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marL="0" indent="0" algn="l">
              <a:lnSpc>
                <a:spcPct val="90000"/>
              </a:lnSpc>
              <a:spcBef>
                <a:spcPts val="400"/>
              </a:spcBef>
              <a:spcAft>
                <a:spcPts val="400"/>
              </a:spcAft>
              <a:buFont typeface="Arial" panose="020B0604020202020204" pitchFamily="34" charset="0"/>
              <a:buNone/>
            </a:pPr>
            <a:r>
              <a:rPr lang="de-DE" sz="1400"/>
              <a:t>Hier ist die Position für </a:t>
            </a:r>
            <a:br>
              <a:rPr lang="de-DE" sz="1400"/>
            </a:br>
            <a:r>
              <a:rPr lang="de-DE" sz="1400"/>
              <a:t>die Sprecherbauchbinde</a:t>
            </a:r>
          </a:p>
        </p:txBody>
      </p:sp>
      <p:sp>
        <p:nvSpPr>
          <p:cNvPr id="10" name="Untertitel 2">
            <a:extLst>
              <a:ext uri="{FF2B5EF4-FFF2-40B4-BE49-F238E27FC236}">
                <a16:creationId xmlns:a16="http://schemas.microsoft.com/office/drawing/2014/main" id="{200D8DCC-BD7D-4F0E-AE15-B5AE49D8F9E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8" name="Fußzeilenplatzhalter 7">
            <a:extLst>
              <a:ext uri="{FF2B5EF4-FFF2-40B4-BE49-F238E27FC236}">
                <a16:creationId xmlns:a16="http://schemas.microsoft.com/office/drawing/2014/main" id="{951096B5-342A-4082-BB44-3025689BA319}"/>
              </a:ext>
            </a:extLst>
          </p:cNvPr>
          <p:cNvSpPr>
            <a:spLocks noGrp="1"/>
          </p:cNvSpPr>
          <p:nvPr>
            <p:ph type="ftr" sz="quarter" idx="16"/>
          </p:nvPr>
        </p:nvSpPr>
        <p:spPr bwMode="gray"/>
        <p:txBody>
          <a:bodyPr/>
          <a:lstStyle/>
          <a:p>
            <a:endParaRPr lang="de-DE"/>
          </a:p>
        </p:txBody>
      </p:sp>
      <p:sp>
        <p:nvSpPr>
          <p:cNvPr id="9" name="Foliennummernplatzhalter 8">
            <a:extLst>
              <a:ext uri="{FF2B5EF4-FFF2-40B4-BE49-F238E27FC236}">
                <a16:creationId xmlns:a16="http://schemas.microsoft.com/office/drawing/2014/main" id="{AD4E8C26-5604-41CF-9482-1E537E1655D1}"/>
              </a:ext>
            </a:extLst>
          </p:cNvPr>
          <p:cNvSpPr>
            <a:spLocks noGrp="1"/>
          </p:cNvSpPr>
          <p:nvPr>
            <p:ph type="sldNum" sz="quarter" idx="17"/>
          </p:nvPr>
        </p:nvSpPr>
        <p:spPr bwMode="gray"/>
        <p:txBody>
          <a:bodyPr/>
          <a:lstStyle/>
          <a:p>
            <a:fld id="{CB71A0B3-436A-40BC-92D2-BFDE076B5301}" type="slidenum">
              <a:rPr lang="de-DE" smtClean="0"/>
              <a:pPr/>
              <a:t>‹Nr.›</a:t>
            </a:fld>
            <a:endParaRPr lang="de-DE"/>
          </a:p>
        </p:txBody>
      </p:sp>
      <p:sp>
        <p:nvSpPr>
          <p:cNvPr id="11" name="Datumsplatzhalter 2">
            <a:extLst>
              <a:ext uri="{FF2B5EF4-FFF2-40B4-BE49-F238E27FC236}">
                <a16:creationId xmlns:a16="http://schemas.microsoft.com/office/drawing/2014/main" id="{D6E23C50-D981-4614-B3B7-8C035F5F8A33}"/>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56296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xt +Mockup Phone">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AD7C7747-0D36-4535-8CB0-BA673C040168}"/>
              </a:ext>
            </a:extLst>
          </p:cNvPr>
          <p:cNvSpPr/>
          <p:nvPr userDrawn="1"/>
        </p:nvSpPr>
        <p:spPr bwMode="gray">
          <a:xfrm>
            <a:off x="0" y="0"/>
            <a:ext cx="7716838" cy="6858000"/>
          </a:xfrm>
          <a:custGeom>
            <a:avLst/>
            <a:gdLst>
              <a:gd name="connsiteX0" fmla="*/ 0 w 7716838"/>
              <a:gd name="connsiteY0" fmla="*/ 0 h 6858000"/>
              <a:gd name="connsiteX1" fmla="*/ 7716838 w 7716838"/>
              <a:gd name="connsiteY1" fmla="*/ 0 h 6858000"/>
              <a:gd name="connsiteX2" fmla="*/ 7716838 w 7716838"/>
              <a:gd name="connsiteY2" fmla="*/ 1 h 6858000"/>
              <a:gd name="connsiteX3" fmla="*/ 6648580 w 7716838"/>
              <a:gd name="connsiteY3" fmla="*/ 1 h 6858000"/>
              <a:gd name="connsiteX4" fmla="*/ 6729875 w 7716838"/>
              <a:gd name="connsiteY4" fmla="*/ 408261 h 6858000"/>
              <a:gd name="connsiteX5" fmla="*/ 6903265 w 7716838"/>
              <a:gd name="connsiteY5" fmla="*/ 2373366 h 6858000"/>
              <a:gd name="connsiteX6" fmla="*/ 5916616 w 7716838"/>
              <a:gd name="connsiteY6" fmla="*/ 6812371 h 6858000"/>
              <a:gd name="connsiteX7" fmla="*/ 5917268 w 7716838"/>
              <a:gd name="connsiteY7" fmla="*/ 6858000 h 6858000"/>
              <a:gd name="connsiteX8" fmla="*/ 0 w 771683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6838" h="6858000">
                <a:moveTo>
                  <a:pt x="0" y="0"/>
                </a:moveTo>
                <a:lnTo>
                  <a:pt x="7716838" y="0"/>
                </a:lnTo>
                <a:lnTo>
                  <a:pt x="7716838" y="1"/>
                </a:lnTo>
                <a:lnTo>
                  <a:pt x="6648580" y="1"/>
                </a:lnTo>
                <a:lnTo>
                  <a:pt x="6729875" y="408261"/>
                </a:lnTo>
                <a:cubicBezTo>
                  <a:pt x="6847461" y="1021078"/>
                  <a:pt x="6947679" y="1686585"/>
                  <a:pt x="6903265" y="2373366"/>
                </a:cubicBezTo>
                <a:cubicBezTo>
                  <a:pt x="6819989" y="3661081"/>
                  <a:pt x="5959982" y="5793741"/>
                  <a:pt x="5916616" y="6812371"/>
                </a:cubicBezTo>
                <a:lnTo>
                  <a:pt x="591726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Freihandform: Form 9">
            <a:extLst>
              <a:ext uri="{FF2B5EF4-FFF2-40B4-BE49-F238E27FC236}">
                <a16:creationId xmlns:a16="http://schemas.microsoft.com/office/drawing/2014/main" id="{B6856AAE-837E-4B2F-B03C-05AFAF5D9CAB}"/>
              </a:ext>
            </a:extLst>
          </p:cNvPr>
          <p:cNvSpPr/>
          <p:nvPr userDrawn="1"/>
        </p:nvSpPr>
        <p:spPr bwMode="gray">
          <a:xfrm>
            <a:off x="5916616" y="1"/>
            <a:ext cx="6275384" cy="6858000"/>
          </a:xfrm>
          <a:custGeom>
            <a:avLst/>
            <a:gdLst>
              <a:gd name="connsiteX0" fmla="*/ 4065816 w 6275384"/>
              <a:gd name="connsiteY0" fmla="*/ 0 h 6858000"/>
              <a:gd name="connsiteX1" fmla="*/ 6275384 w 6275384"/>
              <a:gd name="connsiteY1" fmla="*/ 0 h 6858000"/>
              <a:gd name="connsiteX2" fmla="*/ 6275384 w 6275384"/>
              <a:gd name="connsiteY2" fmla="*/ 6858000 h 6858000"/>
              <a:gd name="connsiteX3" fmla="*/ 652 w 6275384"/>
              <a:gd name="connsiteY3" fmla="*/ 6858000 h 6858000"/>
              <a:gd name="connsiteX4" fmla="*/ 0 w 6275384"/>
              <a:gd name="connsiteY4" fmla="*/ 6812370 h 6858000"/>
              <a:gd name="connsiteX5" fmla="*/ 986649 w 6275384"/>
              <a:gd name="connsiteY5" fmla="*/ 2373365 h 6858000"/>
              <a:gd name="connsiteX6" fmla="*/ 994830 w 6275384"/>
              <a:gd name="connsiteY6" fmla="*/ 1862759 h 6858000"/>
              <a:gd name="connsiteX7" fmla="*/ 984155 w 6275384"/>
              <a:gd name="connsiteY7" fmla="*/ 1648430 h 6858000"/>
              <a:gd name="connsiteX8" fmla="*/ 987752 w 6275384"/>
              <a:gd name="connsiteY8" fmla="*/ 1648647 h 6858000"/>
              <a:gd name="connsiteX9" fmla="*/ 3969255 w 6275384"/>
              <a:gd name="connsiteY9" fmla="*/ 848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5384" h="6858000">
                <a:moveTo>
                  <a:pt x="4065816" y="0"/>
                </a:moveTo>
                <a:lnTo>
                  <a:pt x="6275384" y="0"/>
                </a:lnTo>
                <a:lnTo>
                  <a:pt x="6275384" y="6858000"/>
                </a:lnTo>
                <a:lnTo>
                  <a:pt x="652" y="6858000"/>
                </a:lnTo>
                <a:lnTo>
                  <a:pt x="0" y="6812370"/>
                </a:lnTo>
                <a:cubicBezTo>
                  <a:pt x="43366" y="5793740"/>
                  <a:pt x="903373" y="3661080"/>
                  <a:pt x="986649" y="2373365"/>
                </a:cubicBezTo>
                <a:cubicBezTo>
                  <a:pt x="997753" y="2201670"/>
                  <a:pt x="999817" y="2031304"/>
                  <a:pt x="994830" y="1862759"/>
                </a:cubicBezTo>
                <a:lnTo>
                  <a:pt x="984155" y="1648430"/>
                </a:lnTo>
                <a:lnTo>
                  <a:pt x="987752" y="1648647"/>
                </a:lnTo>
                <a:cubicBezTo>
                  <a:pt x="1977713" y="1662967"/>
                  <a:pt x="3003457" y="919290"/>
                  <a:pt x="3969255" y="84847"/>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ihandform: Form 10">
            <a:extLst>
              <a:ext uri="{FF2B5EF4-FFF2-40B4-BE49-F238E27FC236}">
                <a16:creationId xmlns:a16="http://schemas.microsoft.com/office/drawing/2014/main" id="{8BDF50F2-46C6-4F33-B4C6-62F7EEC7D115}"/>
              </a:ext>
            </a:extLst>
          </p:cNvPr>
          <p:cNvSpPr>
            <a:spLocks/>
          </p:cNvSpPr>
          <p:nvPr userDrawn="1"/>
        </p:nvSpPr>
        <p:spPr bwMode="gray">
          <a:xfrm flipH="1">
            <a:off x="5916615" y="2846263"/>
            <a:ext cx="6275384" cy="4011737"/>
          </a:xfrm>
          <a:custGeom>
            <a:avLst/>
            <a:gdLst>
              <a:gd name="connsiteX0" fmla="*/ 5346389 w 6275384"/>
              <a:gd name="connsiteY0" fmla="*/ 0 h 4011737"/>
              <a:gd name="connsiteX1" fmla="*/ 4768443 w 6275384"/>
              <a:gd name="connsiteY1" fmla="*/ 130551 h 4011737"/>
              <a:gd name="connsiteX2" fmla="*/ 146551 w 6275384"/>
              <a:gd name="connsiteY2" fmla="*/ 974140 h 4011737"/>
              <a:gd name="connsiteX3" fmla="*/ 0 w 6275384"/>
              <a:gd name="connsiteY3" fmla="*/ 993645 h 4011737"/>
              <a:gd name="connsiteX4" fmla="*/ 0 w 6275384"/>
              <a:gd name="connsiteY4" fmla="*/ 1910466 h 4011737"/>
              <a:gd name="connsiteX5" fmla="*/ 1 w 6275384"/>
              <a:gd name="connsiteY5" fmla="*/ 1910466 h 4011737"/>
              <a:gd name="connsiteX6" fmla="*/ 1 w 6275384"/>
              <a:gd name="connsiteY6" fmla="*/ 4011736 h 4011737"/>
              <a:gd name="connsiteX7" fmla="*/ 1 w 6275384"/>
              <a:gd name="connsiteY7" fmla="*/ 4011737 h 4011737"/>
              <a:gd name="connsiteX8" fmla="*/ 6274731 w 6275384"/>
              <a:gd name="connsiteY8" fmla="*/ 4011737 h 4011737"/>
              <a:gd name="connsiteX9" fmla="*/ 6275384 w 6275384"/>
              <a:gd name="connsiteY9" fmla="*/ 3966108 h 4011737"/>
              <a:gd name="connsiteX10" fmla="*/ 5353260 w 6275384"/>
              <a:gd name="connsiteY10" fmla="*/ 45776 h 401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5384" h="4011737">
                <a:moveTo>
                  <a:pt x="5346389" y="0"/>
                </a:moveTo>
                <a:lnTo>
                  <a:pt x="4768443" y="130551"/>
                </a:lnTo>
                <a:cubicBezTo>
                  <a:pt x="3291812" y="451949"/>
                  <a:pt x="1747801" y="747552"/>
                  <a:pt x="146551" y="974140"/>
                </a:cubicBezTo>
                <a:lnTo>
                  <a:pt x="0" y="993645"/>
                </a:lnTo>
                <a:lnTo>
                  <a:pt x="0" y="1910466"/>
                </a:lnTo>
                <a:lnTo>
                  <a:pt x="1" y="1910466"/>
                </a:lnTo>
                <a:lnTo>
                  <a:pt x="1" y="4011736"/>
                </a:lnTo>
                <a:lnTo>
                  <a:pt x="1" y="4011737"/>
                </a:lnTo>
                <a:lnTo>
                  <a:pt x="6274731" y="4011737"/>
                </a:lnTo>
                <a:lnTo>
                  <a:pt x="6275384" y="3966108"/>
                </a:lnTo>
                <a:cubicBezTo>
                  <a:pt x="6237438" y="3074806"/>
                  <a:pt x="5574252" y="1330576"/>
                  <a:pt x="5353260" y="45776"/>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reihandform: Form 11">
            <a:extLst>
              <a:ext uri="{FF2B5EF4-FFF2-40B4-BE49-F238E27FC236}">
                <a16:creationId xmlns:a16="http://schemas.microsoft.com/office/drawing/2014/main" id="{F6851038-2598-4F4F-9AAD-A348DAEC236A}"/>
              </a:ext>
            </a:extLst>
          </p:cNvPr>
          <p:cNvSpPr>
            <a:spLocks/>
          </p:cNvSpPr>
          <p:nvPr userDrawn="1"/>
        </p:nvSpPr>
        <p:spPr bwMode="gray">
          <a:xfrm>
            <a:off x="5916616" y="3565038"/>
            <a:ext cx="6275384" cy="3292963"/>
          </a:xfrm>
          <a:custGeom>
            <a:avLst/>
            <a:gdLst>
              <a:gd name="connsiteX0" fmla="*/ 6275384 w 6275384"/>
              <a:gd name="connsiteY0" fmla="*/ 0 h 3292963"/>
              <a:gd name="connsiteX1" fmla="*/ 6275384 w 6275384"/>
              <a:gd name="connsiteY1" fmla="*/ 3292963 h 3292963"/>
              <a:gd name="connsiteX2" fmla="*/ 652 w 6275384"/>
              <a:gd name="connsiteY2" fmla="*/ 3292963 h 3292963"/>
              <a:gd name="connsiteX3" fmla="*/ 0 w 6275384"/>
              <a:gd name="connsiteY3" fmla="*/ 3247333 h 3292963"/>
              <a:gd name="connsiteX4" fmla="*/ 392419 w 6275384"/>
              <a:gd name="connsiteY4" fmla="*/ 1434729 h 3292963"/>
              <a:gd name="connsiteX5" fmla="*/ 441087 w 6275384"/>
              <a:gd name="connsiteY5" fmla="*/ 1261443 h 3292963"/>
              <a:gd name="connsiteX6" fmla="*/ 910095 w 6275384"/>
              <a:gd name="connsiteY6" fmla="*/ 1149144 h 3292963"/>
              <a:gd name="connsiteX7" fmla="*/ 6269296 w 6275384"/>
              <a:gd name="connsiteY7" fmla="*/ 153 h 329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5384" h="3292963">
                <a:moveTo>
                  <a:pt x="6275384" y="0"/>
                </a:moveTo>
                <a:lnTo>
                  <a:pt x="6275384" y="3292963"/>
                </a:lnTo>
                <a:lnTo>
                  <a:pt x="652" y="3292963"/>
                </a:lnTo>
                <a:lnTo>
                  <a:pt x="0" y="3247333"/>
                </a:lnTo>
                <a:cubicBezTo>
                  <a:pt x="18973" y="2801682"/>
                  <a:pt x="194255" y="2142799"/>
                  <a:pt x="392419" y="1434729"/>
                </a:cubicBezTo>
                <a:lnTo>
                  <a:pt x="441087" y="1261443"/>
                </a:lnTo>
                <a:lnTo>
                  <a:pt x="910095" y="1149144"/>
                </a:lnTo>
                <a:cubicBezTo>
                  <a:pt x="3050604" y="623552"/>
                  <a:pt x="4880535" y="45361"/>
                  <a:pt x="6269296" y="153"/>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BAFC859A-1187-4DD4-8E80-7AB6618D938E}"/>
              </a:ext>
            </a:extLst>
          </p:cNvPr>
          <p:cNvSpPr>
            <a:spLocks noGrp="1"/>
          </p:cNvSpPr>
          <p:nvPr>
            <p:ph type="ftr" sz="quarter" idx="16"/>
          </p:nvPr>
        </p:nvSpPr>
        <p:spPr bwMode="black"/>
        <p:txBody>
          <a:bodyPr/>
          <a:lstStyle>
            <a:lvl1pPr>
              <a:defRPr>
                <a:solidFill>
                  <a:schemeClr val="bg1"/>
                </a:solidFill>
              </a:defRPr>
            </a:lvl1pPr>
          </a:lstStyle>
          <a:p>
            <a:endParaRPr lang="de-DE"/>
          </a:p>
        </p:txBody>
      </p:sp>
      <p:sp>
        <p:nvSpPr>
          <p:cNvPr id="9" name="Foliennummernplatzhalter 8">
            <a:extLst>
              <a:ext uri="{FF2B5EF4-FFF2-40B4-BE49-F238E27FC236}">
                <a16:creationId xmlns:a16="http://schemas.microsoft.com/office/drawing/2014/main" id="{E651E9DC-BEAB-445A-B6E7-E3586C3C1FC8}"/>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18" name="Titel 30">
            <a:extLst>
              <a:ext uri="{FF2B5EF4-FFF2-40B4-BE49-F238E27FC236}">
                <a16:creationId xmlns:a16="http://schemas.microsoft.com/office/drawing/2014/main" id="{C430B8F7-0B98-40C6-AE8D-A18FA35F0E22}"/>
              </a:ext>
            </a:extLst>
          </p:cNvPr>
          <p:cNvSpPr>
            <a:spLocks noGrp="1"/>
          </p:cNvSpPr>
          <p:nvPr>
            <p:ph type="title" hasCustomPrompt="1"/>
          </p:nvPr>
        </p:nvSpPr>
        <p:spPr>
          <a:xfrm>
            <a:off x="874712" y="621989"/>
            <a:ext cx="5041901" cy="936000"/>
          </a:xfrm>
        </p:spPr>
        <p:txBody>
          <a:bodyPr/>
          <a:lstStyle/>
          <a:p>
            <a:r>
              <a:rPr lang="de-DE"/>
              <a:t>Hier kann eine ein- oder zweizeilige Headline stehen</a:t>
            </a:r>
          </a:p>
        </p:txBody>
      </p:sp>
      <p:sp>
        <p:nvSpPr>
          <p:cNvPr id="19" name="Untertitel 2">
            <a:extLst>
              <a:ext uri="{FF2B5EF4-FFF2-40B4-BE49-F238E27FC236}">
                <a16:creationId xmlns:a16="http://schemas.microsoft.com/office/drawing/2014/main" id="{9FFE8F0C-396C-441A-9AEE-F1CD203CF97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Datumsplatzhalter 2">
            <a:extLst>
              <a:ext uri="{FF2B5EF4-FFF2-40B4-BE49-F238E27FC236}">
                <a16:creationId xmlns:a16="http://schemas.microsoft.com/office/drawing/2014/main" id="{F501EB4C-5FE7-423B-A32E-548DB66EE1F5}"/>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grpSp>
        <p:nvGrpSpPr>
          <p:cNvPr id="2" name="Gruppieren 1">
            <a:extLst>
              <a:ext uri="{FF2B5EF4-FFF2-40B4-BE49-F238E27FC236}">
                <a16:creationId xmlns:a16="http://schemas.microsoft.com/office/drawing/2014/main" id="{A68A36AB-A1FD-4845-B8F6-4A6DEB8BAA11}"/>
              </a:ext>
            </a:extLst>
          </p:cNvPr>
          <p:cNvGrpSpPr/>
          <p:nvPr userDrawn="1"/>
        </p:nvGrpSpPr>
        <p:grpSpPr>
          <a:xfrm>
            <a:off x="7635797" y="1015841"/>
            <a:ext cx="3254187" cy="5121503"/>
            <a:chOff x="7635797" y="1015841"/>
            <a:chExt cx="3254187" cy="5121503"/>
          </a:xfrm>
        </p:grpSpPr>
        <p:sp>
          <p:nvSpPr>
            <p:cNvPr id="16" name="Rechteck: abgerundete Ecken 15">
              <a:extLst>
                <a:ext uri="{FF2B5EF4-FFF2-40B4-BE49-F238E27FC236}">
                  <a16:creationId xmlns:a16="http://schemas.microsoft.com/office/drawing/2014/main" id="{1DB2CDD9-3AEA-45E8-B46E-48B162FA97A7}"/>
                </a:ext>
              </a:extLst>
            </p:cNvPr>
            <p:cNvSpPr/>
            <p:nvPr userDrawn="1"/>
          </p:nvSpPr>
          <p:spPr bwMode="gray">
            <a:xfrm>
              <a:off x="8267700" y="1196182"/>
              <a:ext cx="1958975" cy="4238624"/>
            </a:xfrm>
            <a:prstGeom prst="roundRect">
              <a:avLst>
                <a:gd name="adj" fmla="val 10022"/>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marL="180000" indent="-180000" algn="l">
                <a:lnSpc>
                  <a:spcPct val="90000"/>
                </a:lnSpc>
                <a:spcBef>
                  <a:spcPts val="400"/>
                </a:spcBef>
                <a:spcAft>
                  <a:spcPts val="400"/>
                </a:spcAft>
                <a:buFont typeface="Arial" panose="020B0604020202020204" pitchFamily="34" charset="0"/>
                <a:buChar char="•"/>
              </a:pPr>
              <a:endParaRPr lang="de-DE" sz="1400" err="1"/>
            </a:p>
          </p:txBody>
        </p:sp>
        <p:pic>
          <p:nvPicPr>
            <p:cNvPr id="20" name="Picture 22" descr="A picture containing monitor, sign, sitting, bus&#10;&#10;Description automatically generated">
              <a:extLst>
                <a:ext uri="{FF2B5EF4-FFF2-40B4-BE49-F238E27FC236}">
                  <a16:creationId xmlns:a16="http://schemas.microsoft.com/office/drawing/2014/main" id="{ED364843-539B-429A-B640-FA029450485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7635797" y="1015841"/>
              <a:ext cx="3254187" cy="5121503"/>
            </a:xfrm>
            <a:prstGeom prst="rect">
              <a:avLst/>
            </a:prstGeom>
          </p:spPr>
        </p:pic>
      </p:grpSp>
      <p:sp>
        <p:nvSpPr>
          <p:cNvPr id="24" name="Bildplatzhalter 23">
            <a:extLst>
              <a:ext uri="{FF2B5EF4-FFF2-40B4-BE49-F238E27FC236}">
                <a16:creationId xmlns:a16="http://schemas.microsoft.com/office/drawing/2014/main" id="{C299C7D6-F09B-4A20-8C49-6987A763EF93}"/>
              </a:ext>
            </a:extLst>
          </p:cNvPr>
          <p:cNvSpPr>
            <a:spLocks noGrp="1"/>
          </p:cNvSpPr>
          <p:nvPr userDrawn="1">
            <p:ph type="pic" sz="quarter" idx="18" hasCustomPrompt="1"/>
          </p:nvPr>
        </p:nvSpPr>
        <p:spPr bwMode="gray">
          <a:xfrm>
            <a:off x="8267700" y="1196182"/>
            <a:ext cx="1958975" cy="4238624"/>
          </a:xfrm>
          <a:custGeom>
            <a:avLst/>
            <a:gdLst>
              <a:gd name="connsiteX0" fmla="*/ 196328 w 1958975"/>
              <a:gd name="connsiteY0" fmla="*/ 0 h 4238624"/>
              <a:gd name="connsiteX1" fmla="*/ 1762647 w 1958975"/>
              <a:gd name="connsiteY1" fmla="*/ 0 h 4238624"/>
              <a:gd name="connsiteX2" fmla="*/ 1958975 w 1958975"/>
              <a:gd name="connsiteY2" fmla="*/ 196328 h 4238624"/>
              <a:gd name="connsiteX3" fmla="*/ 1958975 w 1958975"/>
              <a:gd name="connsiteY3" fmla="*/ 4042296 h 4238624"/>
              <a:gd name="connsiteX4" fmla="*/ 1762647 w 1958975"/>
              <a:gd name="connsiteY4" fmla="*/ 4238624 h 4238624"/>
              <a:gd name="connsiteX5" fmla="*/ 196328 w 1958975"/>
              <a:gd name="connsiteY5" fmla="*/ 4238624 h 4238624"/>
              <a:gd name="connsiteX6" fmla="*/ 0 w 1958975"/>
              <a:gd name="connsiteY6" fmla="*/ 4042296 h 4238624"/>
              <a:gd name="connsiteX7" fmla="*/ 0 w 1958975"/>
              <a:gd name="connsiteY7" fmla="*/ 196328 h 4238624"/>
              <a:gd name="connsiteX8" fmla="*/ 196328 w 1958975"/>
              <a:gd name="connsiteY8" fmla="*/ 0 h 423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8975" h="4238624">
                <a:moveTo>
                  <a:pt x="196328" y="0"/>
                </a:moveTo>
                <a:lnTo>
                  <a:pt x="1762647" y="0"/>
                </a:lnTo>
                <a:cubicBezTo>
                  <a:pt x="1871076" y="0"/>
                  <a:pt x="1958975" y="87899"/>
                  <a:pt x="1958975" y="196328"/>
                </a:cubicBezTo>
                <a:lnTo>
                  <a:pt x="1958975" y="4042296"/>
                </a:lnTo>
                <a:cubicBezTo>
                  <a:pt x="1958975" y="4150725"/>
                  <a:pt x="1871076" y="4238624"/>
                  <a:pt x="1762647" y="4238624"/>
                </a:cubicBezTo>
                <a:lnTo>
                  <a:pt x="196328" y="4238624"/>
                </a:lnTo>
                <a:cubicBezTo>
                  <a:pt x="87899" y="4238624"/>
                  <a:pt x="0" y="4150725"/>
                  <a:pt x="0" y="4042296"/>
                </a:cubicBezTo>
                <a:lnTo>
                  <a:pt x="0" y="196328"/>
                </a:lnTo>
                <a:cubicBezTo>
                  <a:pt x="0" y="87899"/>
                  <a:pt x="87899" y="0"/>
                  <a:pt x="196328"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Tree>
    <p:extLst>
      <p:ext uri="{BB962C8B-B14F-4D97-AF65-F5344CB8AC3E}">
        <p14:creationId xmlns:p14="http://schemas.microsoft.com/office/powerpoint/2010/main" val="143915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ext +Mockup Screen">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AD7C7747-0D36-4535-8CB0-BA673C040168}"/>
              </a:ext>
            </a:extLst>
          </p:cNvPr>
          <p:cNvSpPr/>
          <p:nvPr userDrawn="1"/>
        </p:nvSpPr>
        <p:spPr bwMode="gray">
          <a:xfrm>
            <a:off x="0" y="0"/>
            <a:ext cx="7716838" cy="6858000"/>
          </a:xfrm>
          <a:custGeom>
            <a:avLst/>
            <a:gdLst>
              <a:gd name="connsiteX0" fmla="*/ 0 w 7716838"/>
              <a:gd name="connsiteY0" fmla="*/ 0 h 6858000"/>
              <a:gd name="connsiteX1" fmla="*/ 7716838 w 7716838"/>
              <a:gd name="connsiteY1" fmla="*/ 0 h 6858000"/>
              <a:gd name="connsiteX2" fmla="*/ 7716838 w 7716838"/>
              <a:gd name="connsiteY2" fmla="*/ 1 h 6858000"/>
              <a:gd name="connsiteX3" fmla="*/ 6648580 w 7716838"/>
              <a:gd name="connsiteY3" fmla="*/ 1 h 6858000"/>
              <a:gd name="connsiteX4" fmla="*/ 6729875 w 7716838"/>
              <a:gd name="connsiteY4" fmla="*/ 408261 h 6858000"/>
              <a:gd name="connsiteX5" fmla="*/ 6903265 w 7716838"/>
              <a:gd name="connsiteY5" fmla="*/ 2373366 h 6858000"/>
              <a:gd name="connsiteX6" fmla="*/ 5916616 w 7716838"/>
              <a:gd name="connsiteY6" fmla="*/ 6812371 h 6858000"/>
              <a:gd name="connsiteX7" fmla="*/ 5917268 w 7716838"/>
              <a:gd name="connsiteY7" fmla="*/ 6858000 h 6858000"/>
              <a:gd name="connsiteX8" fmla="*/ 0 w 771683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6838" h="6858000">
                <a:moveTo>
                  <a:pt x="0" y="0"/>
                </a:moveTo>
                <a:lnTo>
                  <a:pt x="7716838" y="0"/>
                </a:lnTo>
                <a:lnTo>
                  <a:pt x="7716838" y="1"/>
                </a:lnTo>
                <a:lnTo>
                  <a:pt x="6648580" y="1"/>
                </a:lnTo>
                <a:lnTo>
                  <a:pt x="6729875" y="408261"/>
                </a:lnTo>
                <a:cubicBezTo>
                  <a:pt x="6847461" y="1021078"/>
                  <a:pt x="6947679" y="1686585"/>
                  <a:pt x="6903265" y="2373366"/>
                </a:cubicBezTo>
                <a:cubicBezTo>
                  <a:pt x="6819989" y="3661081"/>
                  <a:pt x="5959982" y="5793741"/>
                  <a:pt x="5916616" y="6812371"/>
                </a:cubicBezTo>
                <a:lnTo>
                  <a:pt x="591726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Freihandform: Form 9">
            <a:extLst>
              <a:ext uri="{FF2B5EF4-FFF2-40B4-BE49-F238E27FC236}">
                <a16:creationId xmlns:a16="http://schemas.microsoft.com/office/drawing/2014/main" id="{B6856AAE-837E-4B2F-B03C-05AFAF5D9CAB}"/>
              </a:ext>
            </a:extLst>
          </p:cNvPr>
          <p:cNvSpPr/>
          <p:nvPr userDrawn="1"/>
        </p:nvSpPr>
        <p:spPr bwMode="gray">
          <a:xfrm>
            <a:off x="5916616" y="1"/>
            <a:ext cx="6275384" cy="6858000"/>
          </a:xfrm>
          <a:custGeom>
            <a:avLst/>
            <a:gdLst>
              <a:gd name="connsiteX0" fmla="*/ 4065816 w 6275384"/>
              <a:gd name="connsiteY0" fmla="*/ 0 h 6858000"/>
              <a:gd name="connsiteX1" fmla="*/ 6275384 w 6275384"/>
              <a:gd name="connsiteY1" fmla="*/ 0 h 6858000"/>
              <a:gd name="connsiteX2" fmla="*/ 6275384 w 6275384"/>
              <a:gd name="connsiteY2" fmla="*/ 6858000 h 6858000"/>
              <a:gd name="connsiteX3" fmla="*/ 652 w 6275384"/>
              <a:gd name="connsiteY3" fmla="*/ 6858000 h 6858000"/>
              <a:gd name="connsiteX4" fmla="*/ 0 w 6275384"/>
              <a:gd name="connsiteY4" fmla="*/ 6812370 h 6858000"/>
              <a:gd name="connsiteX5" fmla="*/ 986649 w 6275384"/>
              <a:gd name="connsiteY5" fmla="*/ 2373365 h 6858000"/>
              <a:gd name="connsiteX6" fmla="*/ 994830 w 6275384"/>
              <a:gd name="connsiteY6" fmla="*/ 1862759 h 6858000"/>
              <a:gd name="connsiteX7" fmla="*/ 984155 w 6275384"/>
              <a:gd name="connsiteY7" fmla="*/ 1648430 h 6858000"/>
              <a:gd name="connsiteX8" fmla="*/ 987752 w 6275384"/>
              <a:gd name="connsiteY8" fmla="*/ 1648647 h 6858000"/>
              <a:gd name="connsiteX9" fmla="*/ 3969255 w 6275384"/>
              <a:gd name="connsiteY9" fmla="*/ 848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5384" h="6858000">
                <a:moveTo>
                  <a:pt x="4065816" y="0"/>
                </a:moveTo>
                <a:lnTo>
                  <a:pt x="6275384" y="0"/>
                </a:lnTo>
                <a:lnTo>
                  <a:pt x="6275384" y="6858000"/>
                </a:lnTo>
                <a:lnTo>
                  <a:pt x="652" y="6858000"/>
                </a:lnTo>
                <a:lnTo>
                  <a:pt x="0" y="6812370"/>
                </a:lnTo>
                <a:cubicBezTo>
                  <a:pt x="43366" y="5793740"/>
                  <a:pt x="903373" y="3661080"/>
                  <a:pt x="986649" y="2373365"/>
                </a:cubicBezTo>
                <a:cubicBezTo>
                  <a:pt x="997753" y="2201670"/>
                  <a:pt x="999817" y="2031304"/>
                  <a:pt x="994830" y="1862759"/>
                </a:cubicBezTo>
                <a:lnTo>
                  <a:pt x="984155" y="1648430"/>
                </a:lnTo>
                <a:lnTo>
                  <a:pt x="987752" y="1648647"/>
                </a:lnTo>
                <a:cubicBezTo>
                  <a:pt x="1977713" y="1662967"/>
                  <a:pt x="3003457" y="919290"/>
                  <a:pt x="3969255" y="84847"/>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ihandform: Form 10">
            <a:extLst>
              <a:ext uri="{FF2B5EF4-FFF2-40B4-BE49-F238E27FC236}">
                <a16:creationId xmlns:a16="http://schemas.microsoft.com/office/drawing/2014/main" id="{8BDF50F2-46C6-4F33-B4C6-62F7EEC7D115}"/>
              </a:ext>
            </a:extLst>
          </p:cNvPr>
          <p:cNvSpPr>
            <a:spLocks/>
          </p:cNvSpPr>
          <p:nvPr userDrawn="1"/>
        </p:nvSpPr>
        <p:spPr bwMode="gray">
          <a:xfrm flipH="1">
            <a:off x="5916615" y="2846263"/>
            <a:ext cx="6275384" cy="4011737"/>
          </a:xfrm>
          <a:custGeom>
            <a:avLst/>
            <a:gdLst>
              <a:gd name="connsiteX0" fmla="*/ 5346389 w 6275384"/>
              <a:gd name="connsiteY0" fmla="*/ 0 h 4011737"/>
              <a:gd name="connsiteX1" fmla="*/ 4768443 w 6275384"/>
              <a:gd name="connsiteY1" fmla="*/ 130551 h 4011737"/>
              <a:gd name="connsiteX2" fmla="*/ 146551 w 6275384"/>
              <a:gd name="connsiteY2" fmla="*/ 974140 h 4011737"/>
              <a:gd name="connsiteX3" fmla="*/ 0 w 6275384"/>
              <a:gd name="connsiteY3" fmla="*/ 993645 h 4011737"/>
              <a:gd name="connsiteX4" fmla="*/ 0 w 6275384"/>
              <a:gd name="connsiteY4" fmla="*/ 1910466 h 4011737"/>
              <a:gd name="connsiteX5" fmla="*/ 1 w 6275384"/>
              <a:gd name="connsiteY5" fmla="*/ 1910466 h 4011737"/>
              <a:gd name="connsiteX6" fmla="*/ 1 w 6275384"/>
              <a:gd name="connsiteY6" fmla="*/ 4011736 h 4011737"/>
              <a:gd name="connsiteX7" fmla="*/ 1 w 6275384"/>
              <a:gd name="connsiteY7" fmla="*/ 4011737 h 4011737"/>
              <a:gd name="connsiteX8" fmla="*/ 6274731 w 6275384"/>
              <a:gd name="connsiteY8" fmla="*/ 4011737 h 4011737"/>
              <a:gd name="connsiteX9" fmla="*/ 6275384 w 6275384"/>
              <a:gd name="connsiteY9" fmla="*/ 3966108 h 4011737"/>
              <a:gd name="connsiteX10" fmla="*/ 5353260 w 6275384"/>
              <a:gd name="connsiteY10" fmla="*/ 45776 h 401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5384" h="4011737">
                <a:moveTo>
                  <a:pt x="5346389" y="0"/>
                </a:moveTo>
                <a:lnTo>
                  <a:pt x="4768443" y="130551"/>
                </a:lnTo>
                <a:cubicBezTo>
                  <a:pt x="3291812" y="451949"/>
                  <a:pt x="1747801" y="747552"/>
                  <a:pt x="146551" y="974140"/>
                </a:cubicBezTo>
                <a:lnTo>
                  <a:pt x="0" y="993645"/>
                </a:lnTo>
                <a:lnTo>
                  <a:pt x="0" y="1910466"/>
                </a:lnTo>
                <a:lnTo>
                  <a:pt x="1" y="1910466"/>
                </a:lnTo>
                <a:lnTo>
                  <a:pt x="1" y="4011736"/>
                </a:lnTo>
                <a:lnTo>
                  <a:pt x="1" y="4011737"/>
                </a:lnTo>
                <a:lnTo>
                  <a:pt x="6274731" y="4011737"/>
                </a:lnTo>
                <a:lnTo>
                  <a:pt x="6275384" y="3966108"/>
                </a:lnTo>
                <a:cubicBezTo>
                  <a:pt x="6237438" y="3074806"/>
                  <a:pt x="5574252" y="1330576"/>
                  <a:pt x="5353260" y="45776"/>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reihandform: Form 11">
            <a:extLst>
              <a:ext uri="{FF2B5EF4-FFF2-40B4-BE49-F238E27FC236}">
                <a16:creationId xmlns:a16="http://schemas.microsoft.com/office/drawing/2014/main" id="{F6851038-2598-4F4F-9AAD-A348DAEC236A}"/>
              </a:ext>
            </a:extLst>
          </p:cNvPr>
          <p:cNvSpPr>
            <a:spLocks/>
          </p:cNvSpPr>
          <p:nvPr userDrawn="1"/>
        </p:nvSpPr>
        <p:spPr bwMode="gray">
          <a:xfrm>
            <a:off x="5916616" y="3565038"/>
            <a:ext cx="6275384" cy="3292963"/>
          </a:xfrm>
          <a:custGeom>
            <a:avLst/>
            <a:gdLst>
              <a:gd name="connsiteX0" fmla="*/ 6275384 w 6275384"/>
              <a:gd name="connsiteY0" fmla="*/ 0 h 3292963"/>
              <a:gd name="connsiteX1" fmla="*/ 6275384 w 6275384"/>
              <a:gd name="connsiteY1" fmla="*/ 3292963 h 3292963"/>
              <a:gd name="connsiteX2" fmla="*/ 652 w 6275384"/>
              <a:gd name="connsiteY2" fmla="*/ 3292963 h 3292963"/>
              <a:gd name="connsiteX3" fmla="*/ 0 w 6275384"/>
              <a:gd name="connsiteY3" fmla="*/ 3247333 h 3292963"/>
              <a:gd name="connsiteX4" fmla="*/ 392419 w 6275384"/>
              <a:gd name="connsiteY4" fmla="*/ 1434729 h 3292963"/>
              <a:gd name="connsiteX5" fmla="*/ 441087 w 6275384"/>
              <a:gd name="connsiteY5" fmla="*/ 1261443 h 3292963"/>
              <a:gd name="connsiteX6" fmla="*/ 910095 w 6275384"/>
              <a:gd name="connsiteY6" fmla="*/ 1149144 h 3292963"/>
              <a:gd name="connsiteX7" fmla="*/ 6269296 w 6275384"/>
              <a:gd name="connsiteY7" fmla="*/ 153 h 329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5384" h="3292963">
                <a:moveTo>
                  <a:pt x="6275384" y="0"/>
                </a:moveTo>
                <a:lnTo>
                  <a:pt x="6275384" y="3292963"/>
                </a:lnTo>
                <a:lnTo>
                  <a:pt x="652" y="3292963"/>
                </a:lnTo>
                <a:lnTo>
                  <a:pt x="0" y="3247333"/>
                </a:lnTo>
                <a:cubicBezTo>
                  <a:pt x="18973" y="2801682"/>
                  <a:pt x="194255" y="2142799"/>
                  <a:pt x="392419" y="1434729"/>
                </a:cubicBezTo>
                <a:lnTo>
                  <a:pt x="441087" y="1261443"/>
                </a:lnTo>
                <a:lnTo>
                  <a:pt x="910095" y="1149144"/>
                </a:lnTo>
                <a:cubicBezTo>
                  <a:pt x="3050604" y="623552"/>
                  <a:pt x="4880535" y="45361"/>
                  <a:pt x="6269296" y="153"/>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3241676"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BAFC859A-1187-4DD4-8E80-7AB6618D938E}"/>
              </a:ext>
            </a:extLst>
          </p:cNvPr>
          <p:cNvSpPr>
            <a:spLocks noGrp="1"/>
          </p:cNvSpPr>
          <p:nvPr>
            <p:ph type="ftr" sz="quarter" idx="16"/>
          </p:nvPr>
        </p:nvSpPr>
        <p:spPr bwMode="black"/>
        <p:txBody>
          <a:bodyPr/>
          <a:lstStyle>
            <a:lvl1pPr>
              <a:defRPr>
                <a:solidFill>
                  <a:schemeClr val="bg1"/>
                </a:solidFill>
              </a:defRPr>
            </a:lvl1pPr>
          </a:lstStyle>
          <a:p>
            <a:endParaRPr lang="de-DE"/>
          </a:p>
        </p:txBody>
      </p:sp>
      <p:sp>
        <p:nvSpPr>
          <p:cNvPr id="9" name="Foliennummernplatzhalter 8">
            <a:extLst>
              <a:ext uri="{FF2B5EF4-FFF2-40B4-BE49-F238E27FC236}">
                <a16:creationId xmlns:a16="http://schemas.microsoft.com/office/drawing/2014/main" id="{E651E9DC-BEAB-445A-B6E7-E3586C3C1FC8}"/>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18" name="Titel 30">
            <a:extLst>
              <a:ext uri="{FF2B5EF4-FFF2-40B4-BE49-F238E27FC236}">
                <a16:creationId xmlns:a16="http://schemas.microsoft.com/office/drawing/2014/main" id="{C430B8F7-0B98-40C6-AE8D-A18FA35F0E22}"/>
              </a:ext>
            </a:extLst>
          </p:cNvPr>
          <p:cNvSpPr>
            <a:spLocks noGrp="1"/>
          </p:cNvSpPr>
          <p:nvPr>
            <p:ph type="title" hasCustomPrompt="1"/>
          </p:nvPr>
        </p:nvSpPr>
        <p:spPr>
          <a:xfrm>
            <a:off x="874713" y="621989"/>
            <a:ext cx="3241676" cy="936000"/>
          </a:xfrm>
        </p:spPr>
        <p:txBody>
          <a:bodyPr/>
          <a:lstStyle/>
          <a:p>
            <a:r>
              <a:rPr lang="de-DE"/>
              <a:t>Hier kann eine kurze Headline stehen</a:t>
            </a:r>
          </a:p>
        </p:txBody>
      </p:sp>
      <p:sp>
        <p:nvSpPr>
          <p:cNvPr id="19" name="Untertitel 2">
            <a:extLst>
              <a:ext uri="{FF2B5EF4-FFF2-40B4-BE49-F238E27FC236}">
                <a16:creationId xmlns:a16="http://schemas.microsoft.com/office/drawing/2014/main" id="{9FFE8F0C-396C-441A-9AEE-F1CD203CF97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Datumsplatzhalter 2">
            <a:extLst>
              <a:ext uri="{FF2B5EF4-FFF2-40B4-BE49-F238E27FC236}">
                <a16:creationId xmlns:a16="http://schemas.microsoft.com/office/drawing/2014/main" id="{F501EB4C-5FE7-423B-A32E-548DB66EE1F5}"/>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grpSp>
        <p:nvGrpSpPr>
          <p:cNvPr id="3" name="Gruppieren 2">
            <a:extLst>
              <a:ext uri="{FF2B5EF4-FFF2-40B4-BE49-F238E27FC236}">
                <a16:creationId xmlns:a16="http://schemas.microsoft.com/office/drawing/2014/main" id="{B4B31DC3-01CD-4D8E-8687-DB738068F9BB}"/>
              </a:ext>
            </a:extLst>
          </p:cNvPr>
          <p:cNvGrpSpPr/>
          <p:nvPr userDrawn="1"/>
        </p:nvGrpSpPr>
        <p:grpSpPr>
          <a:xfrm>
            <a:off x="4393885" y="1069064"/>
            <a:ext cx="7614759" cy="4632553"/>
            <a:chOff x="4393885" y="1069064"/>
            <a:chExt cx="7614759" cy="4632553"/>
          </a:xfrm>
        </p:grpSpPr>
        <p:sp>
          <p:nvSpPr>
            <p:cNvPr id="26" name="Grafik 13">
              <a:extLst>
                <a:ext uri="{FF2B5EF4-FFF2-40B4-BE49-F238E27FC236}">
                  <a16:creationId xmlns:a16="http://schemas.microsoft.com/office/drawing/2014/main" id="{93E6DEAC-DCB7-4FB4-948A-DFF8D404C60C}"/>
                </a:ext>
              </a:extLst>
            </p:cNvPr>
            <p:cNvSpPr/>
            <p:nvPr userDrawn="1"/>
          </p:nvSpPr>
          <p:spPr>
            <a:xfrm>
              <a:off x="5031103" y="1097533"/>
              <a:ext cx="6330318" cy="4082908"/>
            </a:xfrm>
            <a:custGeom>
              <a:avLst/>
              <a:gdLst>
                <a:gd name="connsiteX0" fmla="*/ 5093912 w 5094064"/>
                <a:gd name="connsiteY0" fmla="*/ 3285450 h 3285553"/>
                <a:gd name="connsiteX1" fmla="*/ 5070291 w 5094064"/>
                <a:gd name="connsiteY1" fmla="*/ 146867 h 3285553"/>
                <a:gd name="connsiteX2" fmla="*/ 4924653 w 5094064"/>
                <a:gd name="connsiteY2" fmla="*/ -104 h 3285553"/>
                <a:gd name="connsiteX3" fmla="*/ 165963 w 5094064"/>
                <a:gd name="connsiteY3" fmla="*/ -104 h 3285553"/>
                <a:gd name="connsiteX4" fmla="*/ 24136 w 5094064"/>
                <a:gd name="connsiteY4" fmla="*/ 134104 h 3285553"/>
                <a:gd name="connsiteX5" fmla="*/ -153 w 5094064"/>
                <a:gd name="connsiteY5" fmla="*/ 3285450 h 328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4064" h="3285553">
                  <a:moveTo>
                    <a:pt x="5093912" y="3285450"/>
                  </a:moveTo>
                  <a:cubicBezTo>
                    <a:pt x="5093912" y="3285450"/>
                    <a:pt x="5070291" y="203160"/>
                    <a:pt x="5070291" y="146867"/>
                  </a:cubicBezTo>
                  <a:cubicBezTo>
                    <a:pt x="5070291" y="90574"/>
                    <a:pt x="5054669" y="-104"/>
                    <a:pt x="4924653" y="-104"/>
                  </a:cubicBezTo>
                  <a:lnTo>
                    <a:pt x="165963" y="-104"/>
                  </a:lnTo>
                  <a:cubicBezTo>
                    <a:pt x="92049" y="-104"/>
                    <a:pt x="24136" y="41902"/>
                    <a:pt x="24136" y="134104"/>
                  </a:cubicBezTo>
                  <a:cubicBezTo>
                    <a:pt x="24136" y="226306"/>
                    <a:pt x="-153" y="3285450"/>
                    <a:pt x="-153" y="3285450"/>
                  </a:cubicBezTo>
                  <a:close/>
                </a:path>
              </a:pathLst>
            </a:custGeom>
            <a:solidFill>
              <a:srgbClr val="0E0E0E"/>
            </a:solidFill>
            <a:ln w="9525" cap="flat">
              <a:noFill/>
              <a:prstDash val="solid"/>
              <a:miter/>
            </a:ln>
          </p:spPr>
          <p:txBody>
            <a:bodyPr rtlCol="0" anchor="ctr"/>
            <a:lstStyle/>
            <a:p>
              <a:endParaRPr lang="de-DE"/>
            </a:p>
          </p:txBody>
        </p:sp>
        <p:pic>
          <p:nvPicPr>
            <p:cNvPr id="27" name="Grafik 26" descr="Ein Bild, das Text, Elektronik, Monitor, drinnen enthält.&#10;&#10;Automatisch generierte Beschreibung">
              <a:extLst>
                <a:ext uri="{FF2B5EF4-FFF2-40B4-BE49-F238E27FC236}">
                  <a16:creationId xmlns:a16="http://schemas.microsoft.com/office/drawing/2014/main" id="{6D91EC37-250B-44E0-ADB6-995AC9C8BBE7}"/>
                </a:ext>
              </a:extLst>
            </p:cNvPr>
            <p:cNvPicPr>
              <a:picLocks noChangeAspect="1"/>
            </p:cNvPicPr>
            <p:nvPr userDrawn="1"/>
          </p:nvPicPr>
          <p:blipFill>
            <a:blip r:embed="rId4"/>
            <a:stretch>
              <a:fillRect/>
            </a:stretch>
          </p:blipFill>
          <p:spPr>
            <a:xfrm>
              <a:off x="4393885" y="1069064"/>
              <a:ext cx="7614759" cy="4632553"/>
            </a:xfrm>
            <a:prstGeom prst="rect">
              <a:avLst/>
            </a:prstGeom>
          </p:spPr>
        </p:pic>
      </p:grpSp>
      <p:sp>
        <p:nvSpPr>
          <p:cNvPr id="30" name="Bildplatzhalter 29">
            <a:extLst>
              <a:ext uri="{FF2B5EF4-FFF2-40B4-BE49-F238E27FC236}">
                <a16:creationId xmlns:a16="http://schemas.microsoft.com/office/drawing/2014/main" id="{0B0CB4E0-B426-4435-A73B-2EFC58CAC61A}"/>
              </a:ext>
            </a:extLst>
          </p:cNvPr>
          <p:cNvSpPr>
            <a:spLocks noGrp="1"/>
          </p:cNvSpPr>
          <p:nvPr>
            <p:ph type="pic" sz="quarter" idx="18" hasCustomPrompt="1"/>
          </p:nvPr>
        </p:nvSpPr>
        <p:spPr bwMode="gray">
          <a:xfrm>
            <a:off x="5030913" y="1097404"/>
            <a:ext cx="6330319" cy="4082909"/>
          </a:xfrm>
          <a:custGeom>
            <a:avLst/>
            <a:gdLst>
              <a:gd name="connsiteX0" fmla="*/ 206430 w 6330319"/>
              <a:gd name="connsiteY0" fmla="*/ 0 h 4082909"/>
              <a:gd name="connsiteX1" fmla="*/ 6119983 w 6330319"/>
              <a:gd name="connsiteY1" fmla="*/ 0 h 4082909"/>
              <a:gd name="connsiteX2" fmla="*/ 6300965 w 6330319"/>
              <a:gd name="connsiteY2" fmla="*/ 182638 h 4082909"/>
              <a:gd name="connsiteX3" fmla="*/ 6330319 w 6330319"/>
              <a:gd name="connsiteY3" fmla="*/ 4082909 h 4082909"/>
              <a:gd name="connsiteX4" fmla="*/ 0 w 6330319"/>
              <a:gd name="connsiteY4" fmla="*/ 4082909 h 4082909"/>
              <a:gd name="connsiteX5" fmla="*/ 30183 w 6330319"/>
              <a:gd name="connsiteY5" fmla="*/ 166778 h 4082909"/>
              <a:gd name="connsiteX6" fmla="*/ 206430 w 6330319"/>
              <a:gd name="connsiteY6" fmla="*/ 0 h 4082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30319" h="4082909">
                <a:moveTo>
                  <a:pt x="206430" y="0"/>
                </a:moveTo>
                <a:lnTo>
                  <a:pt x="6119983" y="0"/>
                </a:lnTo>
                <a:cubicBezTo>
                  <a:pt x="6281553" y="0"/>
                  <a:pt x="6300965" y="112684"/>
                  <a:pt x="6300965" y="182638"/>
                </a:cubicBezTo>
                <a:cubicBezTo>
                  <a:pt x="6300965" y="252593"/>
                  <a:pt x="6330319" y="4082909"/>
                  <a:pt x="6330319" y="4082909"/>
                </a:cubicBezTo>
                <a:lnTo>
                  <a:pt x="0" y="4082909"/>
                </a:lnTo>
                <a:cubicBezTo>
                  <a:pt x="0" y="4082909"/>
                  <a:pt x="30183" y="281356"/>
                  <a:pt x="30183" y="166778"/>
                </a:cubicBezTo>
                <a:cubicBezTo>
                  <a:pt x="30183" y="52200"/>
                  <a:pt x="114578" y="0"/>
                  <a:pt x="206430"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Tree>
    <p:extLst>
      <p:ext uri="{BB962C8B-B14F-4D97-AF65-F5344CB8AC3E}">
        <p14:creationId xmlns:p14="http://schemas.microsoft.com/office/powerpoint/2010/main" val="295501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Kapiteltrenner">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6907D210-7935-47B1-97EE-EE0245B244EE}"/>
              </a:ext>
            </a:extLst>
          </p:cNvPr>
          <p:cNvSpPr>
            <a:spLocks noGrp="1"/>
          </p:cNvSpPr>
          <p:nvPr>
            <p:ph type="ftr" sz="quarter" idx="10"/>
          </p:nvPr>
        </p:nvSpPr>
        <p:spPr bwMode="gray">
          <a:xfrm rot="5400000">
            <a:off x="12208028" y="692150"/>
            <a:ext cx="0" cy="0"/>
          </a:xfrm>
          <a:noFill/>
        </p:spPr>
        <p:txBody>
          <a:bodyPr/>
          <a:lstStyle>
            <a:lvl1pPr>
              <a:defRPr>
                <a:noFill/>
              </a:defRPr>
            </a:lvl1pPr>
          </a:lstStyle>
          <a:p>
            <a:endParaRPr lang="de-DE"/>
          </a:p>
        </p:txBody>
      </p:sp>
      <p:sp>
        <p:nvSpPr>
          <p:cNvPr id="4" name="Foliennummernplatzhalter 3">
            <a:extLst>
              <a:ext uri="{FF2B5EF4-FFF2-40B4-BE49-F238E27FC236}">
                <a16:creationId xmlns:a16="http://schemas.microsoft.com/office/drawing/2014/main" id="{EBA2CE04-3D10-47A0-A4F2-0F52217020FB}"/>
              </a:ext>
            </a:extLst>
          </p:cNvPr>
          <p:cNvSpPr>
            <a:spLocks noGrp="1"/>
          </p:cNvSpPr>
          <p:nvPr>
            <p:ph type="sldNum" sz="quarter" idx="11"/>
          </p:nvPr>
        </p:nvSpPr>
        <p:spPr bwMode="gray">
          <a:xfrm rot="5400000">
            <a:off x="12208028" y="408940"/>
            <a:ext cx="0" cy="0"/>
          </a:xfrm>
          <a:noFill/>
        </p:spPr>
        <p:txBody>
          <a:bodyPr/>
          <a:lstStyle>
            <a:lvl1pPr>
              <a:defRPr>
                <a:noFill/>
              </a:defRPr>
            </a:lvl1pPr>
          </a:lstStyle>
          <a:p>
            <a:fld id="{CB71A0B3-436A-40BC-92D2-BFDE076B5301}" type="slidenum">
              <a:rPr lang="de-DE" smtClean="0"/>
              <a:pPr/>
              <a:t>‹Nr.›</a:t>
            </a:fld>
            <a:endParaRPr lang="de-DE"/>
          </a:p>
        </p:txBody>
      </p:sp>
      <p:sp>
        <p:nvSpPr>
          <p:cNvPr id="5" name="Datumsplatzhalter 4">
            <a:extLst>
              <a:ext uri="{FF2B5EF4-FFF2-40B4-BE49-F238E27FC236}">
                <a16:creationId xmlns:a16="http://schemas.microsoft.com/office/drawing/2014/main" id="{01388E4E-F1AC-4842-BF47-3D4CA785B8AA}"/>
              </a:ext>
            </a:extLst>
          </p:cNvPr>
          <p:cNvSpPr>
            <a:spLocks noGrp="1"/>
          </p:cNvSpPr>
          <p:nvPr>
            <p:ph type="dt" sz="half" idx="12"/>
          </p:nvPr>
        </p:nvSpPr>
        <p:spPr bwMode="gray">
          <a:xfrm>
            <a:off x="874712" y="6866889"/>
            <a:ext cx="0" cy="0"/>
          </a:xfrm>
          <a:noFill/>
        </p:spPr>
        <p:txBody>
          <a:bodyPr/>
          <a:lstStyle>
            <a:lvl1pPr>
              <a:defRPr>
                <a:noFill/>
              </a:defRPr>
            </a:lvl1pPr>
          </a:lstStyle>
          <a:p>
            <a:r>
              <a:rPr lang="de-DE"/>
              <a:t>Datumsplatzhalter immer eingeblendet lassen (Logo)</a:t>
            </a:r>
          </a:p>
        </p:txBody>
      </p:sp>
      <p:sp>
        <p:nvSpPr>
          <p:cNvPr id="6" name="Freihandform: Form 5">
            <a:extLst>
              <a:ext uri="{FF2B5EF4-FFF2-40B4-BE49-F238E27FC236}">
                <a16:creationId xmlns:a16="http://schemas.microsoft.com/office/drawing/2014/main" id="{73C76510-DFCB-47EC-BE0C-13C2337EDD73}"/>
              </a:ext>
            </a:extLst>
          </p:cNvPr>
          <p:cNvSpPr>
            <a:spLocks/>
          </p:cNvSpPr>
          <p:nvPr userDrawn="1"/>
        </p:nvSpPr>
        <p:spPr bwMode="gray">
          <a:xfrm flipH="1">
            <a:off x="0" y="1159746"/>
            <a:ext cx="12191999" cy="5698254"/>
          </a:xfrm>
          <a:custGeom>
            <a:avLst/>
            <a:gdLst>
              <a:gd name="connsiteX0" fmla="*/ 12191999 w 12191999"/>
              <a:gd name="connsiteY0" fmla="*/ 0 h 5698254"/>
              <a:gd name="connsiteX1" fmla="*/ 11543120 w 12191999"/>
              <a:gd name="connsiteY1" fmla="*/ 135521 h 5698254"/>
              <a:gd name="connsiteX2" fmla="*/ 146551 w 12191999"/>
              <a:gd name="connsiteY2" fmla="*/ 2393026 h 5698254"/>
              <a:gd name="connsiteX3" fmla="*/ 0 w 12191999"/>
              <a:gd name="connsiteY3" fmla="*/ 2410886 h 5698254"/>
              <a:gd name="connsiteX4" fmla="*/ 0 w 12191999"/>
              <a:gd name="connsiteY4" fmla="*/ 5698254 h 5698254"/>
              <a:gd name="connsiteX5" fmla="*/ 12191999 w 12191999"/>
              <a:gd name="connsiteY5" fmla="*/ 5698254 h 569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5698254">
                <a:moveTo>
                  <a:pt x="12191999" y="0"/>
                </a:moveTo>
                <a:lnTo>
                  <a:pt x="11543120" y="135521"/>
                </a:lnTo>
                <a:cubicBezTo>
                  <a:pt x="8279524" y="837096"/>
                  <a:pt x="4416550" y="1839754"/>
                  <a:pt x="146551" y="2393026"/>
                </a:cubicBezTo>
                <a:lnTo>
                  <a:pt x="0" y="2410886"/>
                </a:lnTo>
                <a:lnTo>
                  <a:pt x="0" y="5698254"/>
                </a:lnTo>
                <a:lnTo>
                  <a:pt x="12191999" y="5698254"/>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Freihandform: Form 6">
            <a:extLst>
              <a:ext uri="{FF2B5EF4-FFF2-40B4-BE49-F238E27FC236}">
                <a16:creationId xmlns:a16="http://schemas.microsoft.com/office/drawing/2014/main" id="{7D2910DB-D75D-47D4-8707-2E765192CE48}"/>
              </a:ext>
            </a:extLst>
          </p:cNvPr>
          <p:cNvSpPr/>
          <p:nvPr userDrawn="1"/>
        </p:nvSpPr>
        <p:spPr bwMode="gray">
          <a:xfrm>
            <a:off x="0" y="939428"/>
            <a:ext cx="12192000" cy="5918573"/>
          </a:xfrm>
          <a:custGeom>
            <a:avLst/>
            <a:gdLst>
              <a:gd name="connsiteX0" fmla="*/ 9022237 w 12192000"/>
              <a:gd name="connsiteY0" fmla="*/ 20 h 5918573"/>
              <a:gd name="connsiteX1" fmla="*/ 11879037 w 12192000"/>
              <a:gd name="connsiteY1" fmla="*/ 389804 h 5918573"/>
              <a:gd name="connsiteX2" fmla="*/ 12192000 w 12192000"/>
              <a:gd name="connsiteY2" fmla="*/ 485518 h 5918573"/>
              <a:gd name="connsiteX3" fmla="*/ 12192000 w 12192000"/>
              <a:gd name="connsiteY3" fmla="*/ 5918573 h 5918573"/>
              <a:gd name="connsiteX4" fmla="*/ 0 w 12192000"/>
              <a:gd name="connsiteY4" fmla="*/ 5918573 h 5918573"/>
              <a:gd name="connsiteX5" fmla="*/ 0 w 12192000"/>
              <a:gd name="connsiteY5" fmla="*/ 2628838 h 5918573"/>
              <a:gd name="connsiteX6" fmla="*/ 130957 w 12192000"/>
              <a:gd name="connsiteY6" fmla="*/ 2577407 h 5918573"/>
              <a:gd name="connsiteX7" fmla="*/ 4597403 w 12192000"/>
              <a:gd name="connsiteY7" fmla="*/ 1498973 h 5918573"/>
              <a:gd name="connsiteX8" fmla="*/ 8216901 w 12192000"/>
              <a:gd name="connsiteY8" fmla="*/ 38473 h 5918573"/>
              <a:gd name="connsiteX9" fmla="*/ 9022237 w 12192000"/>
              <a:gd name="connsiteY9" fmla="*/ 20 h 591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5918573">
                <a:moveTo>
                  <a:pt x="9022237" y="20"/>
                </a:moveTo>
                <a:cubicBezTo>
                  <a:pt x="9929088" y="-1854"/>
                  <a:pt x="10932125" y="126158"/>
                  <a:pt x="11879037" y="389804"/>
                </a:cubicBezTo>
                <a:lnTo>
                  <a:pt x="12192000" y="485518"/>
                </a:lnTo>
                <a:lnTo>
                  <a:pt x="12192000" y="5918573"/>
                </a:lnTo>
                <a:lnTo>
                  <a:pt x="0" y="5918573"/>
                </a:lnTo>
                <a:lnTo>
                  <a:pt x="0" y="2628838"/>
                </a:lnTo>
                <a:lnTo>
                  <a:pt x="130957" y="2577407"/>
                </a:lnTo>
                <a:cubicBezTo>
                  <a:pt x="1244205" y="2178225"/>
                  <a:pt x="3358358" y="1895319"/>
                  <a:pt x="4597403" y="1498973"/>
                </a:cubicBezTo>
                <a:cubicBezTo>
                  <a:pt x="6013452" y="1046006"/>
                  <a:pt x="6849534" y="171823"/>
                  <a:pt x="8216901" y="38473"/>
                </a:cubicBezTo>
                <a:cubicBezTo>
                  <a:pt x="8473281" y="13470"/>
                  <a:pt x="8743206" y="596"/>
                  <a:pt x="9022237" y="20"/>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grpSp>
        <p:nvGrpSpPr>
          <p:cNvPr id="16" name="Gruppieren 15">
            <a:extLst>
              <a:ext uri="{FF2B5EF4-FFF2-40B4-BE49-F238E27FC236}">
                <a16:creationId xmlns:a16="http://schemas.microsoft.com/office/drawing/2014/main" id="{2CDAB08F-B97B-4132-8536-58EACEC0B428}"/>
              </a:ext>
            </a:extLst>
          </p:cNvPr>
          <p:cNvGrpSpPr/>
          <p:nvPr userDrawn="1"/>
        </p:nvGrpSpPr>
        <p:grpSpPr bwMode="gray">
          <a:xfrm>
            <a:off x="0" y="5259999"/>
            <a:ext cx="12192000" cy="1598001"/>
            <a:chOff x="3789680" y="5259999"/>
            <a:chExt cx="12192000" cy="1598001"/>
          </a:xfrm>
        </p:grpSpPr>
        <p:sp>
          <p:nvSpPr>
            <p:cNvPr id="17" name="Freihandform: Form 16">
              <a:extLst>
                <a:ext uri="{FF2B5EF4-FFF2-40B4-BE49-F238E27FC236}">
                  <a16:creationId xmlns:a16="http://schemas.microsoft.com/office/drawing/2014/main" id="{6880E335-2605-4B2E-9E18-A985D918C444}"/>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18" name="Freihandform: Form 17">
              <a:extLst>
                <a:ext uri="{FF2B5EF4-FFF2-40B4-BE49-F238E27FC236}">
                  <a16:creationId xmlns:a16="http://schemas.microsoft.com/office/drawing/2014/main" id="{6DAA0B97-CBC8-4C91-ABF1-ADC2C4F329F2}"/>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19" name="Gruppieren 18">
              <a:extLst>
                <a:ext uri="{FF2B5EF4-FFF2-40B4-BE49-F238E27FC236}">
                  <a16:creationId xmlns:a16="http://schemas.microsoft.com/office/drawing/2014/main" id="{CA661520-DB67-4B93-BD51-7CD3D9A72F0C}"/>
                </a:ext>
              </a:extLst>
            </p:cNvPr>
            <p:cNvGrpSpPr/>
            <p:nvPr userDrawn="1"/>
          </p:nvGrpSpPr>
          <p:grpSpPr bwMode="gray">
            <a:xfrm>
              <a:off x="13555839" y="5259999"/>
              <a:ext cx="1530491" cy="1036832"/>
              <a:chOff x="9156700" y="3262951"/>
              <a:chExt cx="2806127" cy="1901013"/>
            </a:xfrm>
          </p:grpSpPr>
          <p:sp>
            <p:nvSpPr>
              <p:cNvPr id="20" name="Grafik 7">
                <a:extLst>
                  <a:ext uri="{FF2B5EF4-FFF2-40B4-BE49-F238E27FC236}">
                    <a16:creationId xmlns:a16="http://schemas.microsoft.com/office/drawing/2014/main" id="{CACC52D9-75EF-4412-9BE3-F230068D989D}"/>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1" name="Grafik 7">
                <a:extLst>
                  <a:ext uri="{FF2B5EF4-FFF2-40B4-BE49-F238E27FC236}">
                    <a16:creationId xmlns:a16="http://schemas.microsoft.com/office/drawing/2014/main" id="{D2EDF748-4334-4C9E-856D-7853FC53A390}"/>
                  </a:ext>
                </a:extLst>
              </p:cNvPr>
              <p:cNvGrpSpPr/>
              <p:nvPr/>
            </p:nvGrpSpPr>
            <p:grpSpPr bwMode="gray">
              <a:xfrm>
                <a:off x="9360725" y="3384916"/>
                <a:ext cx="2478840" cy="1607084"/>
                <a:chOff x="9391840" y="2846737"/>
                <a:chExt cx="2478840" cy="1607084"/>
              </a:xfrm>
            </p:grpSpPr>
            <p:sp>
              <p:nvSpPr>
                <p:cNvPr id="22" name="Freihandform: Form 21">
                  <a:extLst>
                    <a:ext uri="{FF2B5EF4-FFF2-40B4-BE49-F238E27FC236}">
                      <a16:creationId xmlns:a16="http://schemas.microsoft.com/office/drawing/2014/main" id="{79C45489-0EC4-4213-8453-2AAC389C1EF9}"/>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3" name="Freihandform: Form 22">
                  <a:extLst>
                    <a:ext uri="{FF2B5EF4-FFF2-40B4-BE49-F238E27FC236}">
                      <a16:creationId xmlns:a16="http://schemas.microsoft.com/office/drawing/2014/main" id="{DF2B0AB3-0643-4189-8F7F-BE1A56174AAB}"/>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4" name="Freihandform: Form 23">
                  <a:extLst>
                    <a:ext uri="{FF2B5EF4-FFF2-40B4-BE49-F238E27FC236}">
                      <a16:creationId xmlns:a16="http://schemas.microsoft.com/office/drawing/2014/main" id="{900536ED-0A42-4C58-9528-0E8E02F5477C}"/>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
        <p:nvSpPr>
          <p:cNvPr id="2" name="Titel 1">
            <a:extLst>
              <a:ext uri="{FF2B5EF4-FFF2-40B4-BE49-F238E27FC236}">
                <a16:creationId xmlns:a16="http://schemas.microsoft.com/office/drawing/2014/main" id="{9BA550CF-161E-4CAE-84CF-2C1949212696}"/>
              </a:ext>
            </a:extLst>
          </p:cNvPr>
          <p:cNvSpPr>
            <a:spLocks noGrp="1"/>
          </p:cNvSpPr>
          <p:nvPr>
            <p:ph type="title" hasCustomPrompt="1"/>
          </p:nvPr>
        </p:nvSpPr>
        <p:spPr bwMode="black">
          <a:xfrm>
            <a:off x="874712" y="3108464"/>
            <a:ext cx="6842125" cy="2658130"/>
          </a:xfrm>
        </p:spPr>
        <p:txBody>
          <a:bodyPr lIns="0" tIns="270000" bIns="0"/>
          <a:lstStyle>
            <a:lvl1pPr>
              <a:defRPr sz="4800">
                <a:solidFill>
                  <a:schemeClr val="bg1"/>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vl6pPr>
              <a:defRPr sz="4800">
                <a:solidFill>
                  <a:schemeClr val="bg1"/>
                </a:solidFill>
              </a:defRPr>
            </a:lvl6pPr>
            <a:lvl7pPr>
              <a:defRPr sz="4800">
                <a:solidFill>
                  <a:schemeClr val="bg1"/>
                </a:solidFill>
              </a:defRPr>
            </a:lvl7pPr>
            <a:lvl8pPr>
              <a:defRPr sz="4800">
                <a:solidFill>
                  <a:schemeClr val="bg1"/>
                </a:solidFill>
              </a:defRPr>
            </a:lvl8pPr>
            <a:lvl9pPr>
              <a:defRPr sz="4800">
                <a:solidFill>
                  <a:schemeClr val="bg1"/>
                </a:solidFill>
              </a:defRPr>
            </a:lvl9pPr>
          </a:lstStyle>
          <a:p>
            <a:pPr lvl="0"/>
            <a:r>
              <a:rPr lang="de-DE"/>
              <a:t>Titel des </a:t>
            </a:r>
            <a:r>
              <a:rPr lang="de-DE" err="1"/>
              <a:t>Kapiteltrenners</a:t>
            </a:r>
            <a:r>
              <a:rPr lang="de-DE"/>
              <a:t> kann über mehrere Zeilen laufen</a:t>
            </a:r>
          </a:p>
        </p:txBody>
      </p:sp>
      <p:sp>
        <p:nvSpPr>
          <p:cNvPr id="15" name="Textplatzhalter 14">
            <a:extLst>
              <a:ext uri="{FF2B5EF4-FFF2-40B4-BE49-F238E27FC236}">
                <a16:creationId xmlns:a16="http://schemas.microsoft.com/office/drawing/2014/main" id="{8FA65DD9-C81F-4419-862C-8D44B7E6E0BC}"/>
              </a:ext>
            </a:extLst>
          </p:cNvPr>
          <p:cNvSpPr>
            <a:spLocks noGrp="1"/>
          </p:cNvSpPr>
          <p:nvPr>
            <p:ph type="body" sz="quarter" idx="13" hasCustomPrompt="1"/>
          </p:nvPr>
        </p:nvSpPr>
        <p:spPr bwMode="black">
          <a:xfrm>
            <a:off x="874713" y="1881188"/>
            <a:ext cx="1441450" cy="1227276"/>
          </a:xfrm>
        </p:spPr>
        <p:txBody>
          <a:bodyPr wrap="none" tIns="0"/>
          <a:lstStyle>
            <a:lvl1pPr marL="0" indent="0">
              <a:spcBef>
                <a:spcPts val="0"/>
              </a:spcBef>
              <a:spcAft>
                <a:spcPts val="0"/>
              </a:spcAft>
              <a:buFont typeface="Arial" panose="020B0604020202020204" pitchFamily="34" charset="0"/>
              <a:buNone/>
              <a:defRPr sz="8800" b="1">
                <a:solidFill>
                  <a:schemeClr val="bg1"/>
                </a:solidFill>
              </a:defRPr>
            </a:lvl1pPr>
            <a:lvl2pPr marL="0" indent="0">
              <a:spcBef>
                <a:spcPts val="0"/>
              </a:spcBef>
              <a:spcAft>
                <a:spcPts val="0"/>
              </a:spcAft>
              <a:buNone/>
              <a:defRPr sz="8800" b="1">
                <a:solidFill>
                  <a:schemeClr val="bg1"/>
                </a:solidFill>
              </a:defRPr>
            </a:lvl2pPr>
            <a:lvl3pPr marL="0" indent="0">
              <a:spcBef>
                <a:spcPts val="0"/>
              </a:spcBef>
              <a:spcAft>
                <a:spcPts val="0"/>
              </a:spcAft>
              <a:buNone/>
              <a:defRPr sz="8800" b="1">
                <a:solidFill>
                  <a:schemeClr val="bg1"/>
                </a:solidFill>
              </a:defRPr>
            </a:lvl3pPr>
            <a:lvl4pPr marL="0" indent="0">
              <a:spcBef>
                <a:spcPts val="0"/>
              </a:spcBef>
              <a:spcAft>
                <a:spcPts val="0"/>
              </a:spcAft>
              <a:buFont typeface="Arial" panose="020B0604020202020204" pitchFamily="34" charset="0"/>
              <a:buNone/>
              <a:defRPr sz="8800" b="1">
                <a:solidFill>
                  <a:schemeClr val="bg1"/>
                </a:solidFill>
              </a:defRPr>
            </a:lvl4pPr>
            <a:lvl5pPr marL="0" indent="0">
              <a:spcBef>
                <a:spcPts val="0"/>
              </a:spcBef>
              <a:spcAft>
                <a:spcPts val="0"/>
              </a:spcAft>
              <a:buFont typeface="Arial" panose="020B0604020202020204" pitchFamily="34" charset="0"/>
              <a:buNone/>
              <a:defRPr sz="8800" b="1">
                <a:solidFill>
                  <a:schemeClr val="bg1"/>
                </a:solidFill>
              </a:defRPr>
            </a:lvl5pPr>
            <a:lvl6pPr marL="0" indent="0">
              <a:spcBef>
                <a:spcPts val="0"/>
              </a:spcBef>
              <a:spcAft>
                <a:spcPts val="0"/>
              </a:spcAft>
              <a:buFont typeface="Arial" panose="020B0604020202020204" pitchFamily="34" charset="0"/>
              <a:buNone/>
              <a:defRPr sz="8800" b="1">
                <a:solidFill>
                  <a:schemeClr val="bg1"/>
                </a:solidFill>
              </a:defRPr>
            </a:lvl6pPr>
            <a:lvl7pPr marL="0" indent="0">
              <a:spcBef>
                <a:spcPts val="0"/>
              </a:spcBef>
              <a:spcAft>
                <a:spcPts val="0"/>
              </a:spcAft>
              <a:buFont typeface="Arial" panose="020B0604020202020204" pitchFamily="34" charset="0"/>
              <a:buNone/>
              <a:defRPr sz="8800" b="1">
                <a:solidFill>
                  <a:schemeClr val="bg1"/>
                </a:solidFill>
              </a:defRPr>
            </a:lvl7pPr>
            <a:lvl8pPr marL="0" indent="0">
              <a:spcBef>
                <a:spcPts val="0"/>
              </a:spcBef>
              <a:spcAft>
                <a:spcPts val="0"/>
              </a:spcAft>
              <a:buFont typeface="Arial" panose="020B0604020202020204" pitchFamily="34" charset="0"/>
              <a:buNone/>
              <a:defRPr sz="8800" b="1">
                <a:solidFill>
                  <a:schemeClr val="bg1"/>
                </a:solidFill>
              </a:defRPr>
            </a:lvl8pPr>
            <a:lvl9pPr marL="0" indent="0">
              <a:spcBef>
                <a:spcPts val="0"/>
              </a:spcBef>
              <a:spcAft>
                <a:spcPts val="0"/>
              </a:spcAft>
              <a:buFont typeface="Arial" panose="020B0604020202020204" pitchFamily="34" charset="0"/>
              <a:buNone/>
              <a:defRPr sz="8800" b="1">
                <a:solidFill>
                  <a:schemeClr val="bg1"/>
                </a:solidFill>
              </a:defRPr>
            </a:lvl9pPr>
          </a:lstStyle>
          <a:p>
            <a:pPr lvl="0"/>
            <a:r>
              <a:rPr lang="de-DE"/>
              <a:t>01</a:t>
            </a:r>
          </a:p>
        </p:txBody>
      </p:sp>
    </p:spTree>
    <p:extLst>
      <p:ext uri="{BB962C8B-B14F-4D97-AF65-F5344CB8AC3E}">
        <p14:creationId xmlns:p14="http://schemas.microsoft.com/office/powerpoint/2010/main" val="3244709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folie">
    <p:bg>
      <p:bgPr>
        <a:solidFill>
          <a:schemeClr val="accent5"/>
        </a:solid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78F34125-A68B-C0C4-D428-49D55F797AB1}"/>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4" name="Datumsplatzhalter 3">
            <a:extLst>
              <a:ext uri="{FF2B5EF4-FFF2-40B4-BE49-F238E27FC236}">
                <a16:creationId xmlns:a16="http://schemas.microsoft.com/office/drawing/2014/main" id="{878245E8-1ACA-410D-82F7-7EC11DDEB3F8}"/>
              </a:ext>
            </a:extLst>
          </p:cNvPr>
          <p:cNvSpPr>
            <a:spLocks noGrp="1"/>
          </p:cNvSpPr>
          <p:nvPr userDrawn="1">
            <p:ph type="dt" sz="half" idx="10"/>
          </p:nvPr>
        </p:nvSpPr>
        <p:spPr bwMode="gray">
          <a:xfrm>
            <a:off x="874712" y="6872288"/>
            <a:ext cx="0" cy="0"/>
          </a:xfrm>
        </p:spPr>
        <p:txBody>
          <a:bodyPr/>
          <a:lstStyle/>
          <a:p>
            <a:r>
              <a:rPr lang="de-DE"/>
              <a:t>Datumsplatzhalter immer eingeblendet lassen (Logo)</a:t>
            </a:r>
          </a:p>
        </p:txBody>
      </p:sp>
      <p:sp>
        <p:nvSpPr>
          <p:cNvPr id="5" name="Fußzeilenplatzhalter 4">
            <a:extLst>
              <a:ext uri="{FF2B5EF4-FFF2-40B4-BE49-F238E27FC236}">
                <a16:creationId xmlns:a16="http://schemas.microsoft.com/office/drawing/2014/main" id="{C9E9884B-DC9B-4636-BF17-D5BFE03DC589}"/>
              </a:ext>
            </a:extLst>
          </p:cNvPr>
          <p:cNvSpPr>
            <a:spLocks noGrp="1"/>
          </p:cNvSpPr>
          <p:nvPr userDrawn="1">
            <p:ph type="ftr" sz="quarter" idx="11"/>
          </p:nvPr>
        </p:nvSpPr>
        <p:spPr bwMode="gray">
          <a:xfrm rot="5400000">
            <a:off x="12200572" y="692150"/>
            <a:ext cx="0" cy="0"/>
          </a:xfrm>
        </p:spPr>
        <p:txBody>
          <a:bodyPr/>
          <a:lstStyle>
            <a:lvl1pPr>
              <a:defRPr>
                <a:noFill/>
              </a:defRPr>
            </a:lvl1pPr>
          </a:lstStyle>
          <a:p>
            <a:r>
              <a:rPr lang="de-DE"/>
              <a:t>dm-Musterfolienbibliothek</a:t>
            </a:r>
          </a:p>
        </p:txBody>
      </p:sp>
      <p:sp>
        <p:nvSpPr>
          <p:cNvPr id="6" name="Foliennummernplatzhalter 5">
            <a:extLst>
              <a:ext uri="{FF2B5EF4-FFF2-40B4-BE49-F238E27FC236}">
                <a16:creationId xmlns:a16="http://schemas.microsoft.com/office/drawing/2014/main" id="{96CBBE09-3441-4F93-B5F7-C59CE7C0E7DB}"/>
              </a:ext>
            </a:extLst>
          </p:cNvPr>
          <p:cNvSpPr>
            <a:spLocks noGrp="1"/>
          </p:cNvSpPr>
          <p:nvPr userDrawn="1">
            <p:ph type="sldNum" sz="quarter" idx="12"/>
          </p:nvPr>
        </p:nvSpPr>
        <p:spPr bwMode="gray">
          <a:xfrm rot="5400000">
            <a:off x="12207705" y="409573"/>
            <a:ext cx="0" cy="0"/>
          </a:xfrm>
        </p:spPr>
        <p:txBody>
          <a:bodyPr/>
          <a:lstStyle>
            <a:lvl1pPr>
              <a:defRPr>
                <a:noFill/>
              </a:defRPr>
            </a:lvl1pPr>
          </a:lstStyle>
          <a:p>
            <a:fld id="{CB71A0B3-436A-40BC-92D2-BFDE076B5301}" type="slidenum">
              <a:rPr lang="de-DE" smtClean="0"/>
              <a:pPr/>
              <a:t>‹Nr.›</a:t>
            </a:fld>
            <a:endParaRPr lang="de-DE"/>
          </a:p>
        </p:txBody>
      </p:sp>
      <p:grpSp>
        <p:nvGrpSpPr>
          <p:cNvPr id="27" name="Gruppieren 26">
            <a:extLst>
              <a:ext uri="{FF2B5EF4-FFF2-40B4-BE49-F238E27FC236}">
                <a16:creationId xmlns:a16="http://schemas.microsoft.com/office/drawing/2014/main" id="{9C58DB39-0BF5-4839-8B33-0928773AA51B}"/>
              </a:ext>
            </a:extLst>
          </p:cNvPr>
          <p:cNvGrpSpPr/>
          <p:nvPr userDrawn="1"/>
        </p:nvGrpSpPr>
        <p:grpSpPr bwMode="gray">
          <a:xfrm>
            <a:off x="0" y="5259999"/>
            <a:ext cx="12192000" cy="1598001"/>
            <a:chOff x="3789680" y="5259999"/>
            <a:chExt cx="12192000" cy="1598001"/>
          </a:xfrm>
        </p:grpSpPr>
        <p:sp>
          <p:nvSpPr>
            <p:cNvPr id="12" name="Freihandform: Form 11">
              <a:extLst>
                <a:ext uri="{FF2B5EF4-FFF2-40B4-BE49-F238E27FC236}">
                  <a16:creationId xmlns:a16="http://schemas.microsoft.com/office/drawing/2014/main" id="{4F634CEF-4210-46F6-8D1A-D8E8D585005E}"/>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13" name="Freihandform: Form 12">
              <a:extLst>
                <a:ext uri="{FF2B5EF4-FFF2-40B4-BE49-F238E27FC236}">
                  <a16:creationId xmlns:a16="http://schemas.microsoft.com/office/drawing/2014/main" id="{4A9A83AA-8E09-43D2-9A45-ECE95C53D878}"/>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26" name="Gruppieren 25">
              <a:extLst>
                <a:ext uri="{FF2B5EF4-FFF2-40B4-BE49-F238E27FC236}">
                  <a16:creationId xmlns:a16="http://schemas.microsoft.com/office/drawing/2014/main" id="{3E99415C-3A26-4BF8-81AE-A9E70F67588A}"/>
                </a:ext>
              </a:extLst>
            </p:cNvPr>
            <p:cNvGrpSpPr/>
            <p:nvPr userDrawn="1"/>
          </p:nvGrpSpPr>
          <p:grpSpPr bwMode="gray">
            <a:xfrm>
              <a:off x="13555839" y="5259999"/>
              <a:ext cx="1530491" cy="1036832"/>
              <a:chOff x="9156700" y="3262951"/>
              <a:chExt cx="2806127" cy="1901013"/>
            </a:xfrm>
          </p:grpSpPr>
          <p:sp>
            <p:nvSpPr>
              <p:cNvPr id="20" name="Grafik 7">
                <a:extLst>
                  <a:ext uri="{FF2B5EF4-FFF2-40B4-BE49-F238E27FC236}">
                    <a16:creationId xmlns:a16="http://schemas.microsoft.com/office/drawing/2014/main" id="{CE5883BB-368F-4C80-9DD8-A8ADFEA56BC5}"/>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1" name="Grafik 7">
                <a:extLst>
                  <a:ext uri="{FF2B5EF4-FFF2-40B4-BE49-F238E27FC236}">
                    <a16:creationId xmlns:a16="http://schemas.microsoft.com/office/drawing/2014/main" id="{56AF6327-6BE9-4AFC-B5A0-9C7E70DA94B1}"/>
                  </a:ext>
                </a:extLst>
              </p:cNvPr>
              <p:cNvGrpSpPr/>
              <p:nvPr/>
            </p:nvGrpSpPr>
            <p:grpSpPr bwMode="gray">
              <a:xfrm>
                <a:off x="9360725" y="3384916"/>
                <a:ext cx="2478840" cy="1607084"/>
                <a:chOff x="9391840" y="2846737"/>
                <a:chExt cx="2478840" cy="1607084"/>
              </a:xfrm>
            </p:grpSpPr>
            <p:sp>
              <p:nvSpPr>
                <p:cNvPr id="22" name="Freihandform: Form 21">
                  <a:extLst>
                    <a:ext uri="{FF2B5EF4-FFF2-40B4-BE49-F238E27FC236}">
                      <a16:creationId xmlns:a16="http://schemas.microsoft.com/office/drawing/2014/main" id="{AA21A14C-E93B-4B03-B263-1578BA3C49DF}"/>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3" name="Freihandform: Form 22">
                  <a:extLst>
                    <a:ext uri="{FF2B5EF4-FFF2-40B4-BE49-F238E27FC236}">
                      <a16:creationId xmlns:a16="http://schemas.microsoft.com/office/drawing/2014/main" id="{58737E00-00D4-4B0D-B247-416795B3FBCB}"/>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4" name="Freihandform: Form 23">
                  <a:extLst>
                    <a:ext uri="{FF2B5EF4-FFF2-40B4-BE49-F238E27FC236}">
                      <a16:creationId xmlns:a16="http://schemas.microsoft.com/office/drawing/2014/main" id="{AE086E49-CC9F-4AF2-BB92-FF67B8F1EE2C}"/>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
        <p:nvSpPr>
          <p:cNvPr id="3" name="Untertitel 2">
            <a:extLst>
              <a:ext uri="{FF2B5EF4-FFF2-40B4-BE49-F238E27FC236}">
                <a16:creationId xmlns:a16="http://schemas.microsoft.com/office/drawing/2014/main" id="{4913AB05-F13D-4398-B985-9E3EA249392F}"/>
              </a:ext>
            </a:extLst>
          </p:cNvPr>
          <p:cNvSpPr>
            <a:spLocks noGrp="1"/>
          </p:cNvSpPr>
          <p:nvPr userDrawn="1">
            <p:ph type="subTitle" idx="1" hasCustomPrompt="1"/>
          </p:nvPr>
        </p:nvSpPr>
        <p:spPr bwMode="invGray">
          <a:xfrm>
            <a:off x="874712" y="4302125"/>
            <a:ext cx="7921626" cy="1466850"/>
          </a:xfrm>
        </p:spPr>
        <p:txBody>
          <a:bodyPr tIns="360000"/>
          <a:lstStyle>
            <a:lvl1pPr marL="0" indent="0" algn="l">
              <a:lnSpc>
                <a:spcPct val="100000"/>
              </a:lnSpc>
              <a:spcBef>
                <a:spcPts val="0"/>
              </a:spcBef>
              <a:spcAft>
                <a:spcPts val="0"/>
              </a:spcAft>
              <a:buNone/>
              <a:defRPr sz="1600" b="1">
                <a:solidFill>
                  <a:schemeClr val="bg1"/>
                </a:solidFill>
              </a:defRPr>
            </a:lvl1pPr>
            <a:lvl2pPr marL="0" indent="0" algn="l">
              <a:lnSpc>
                <a:spcPct val="100000"/>
              </a:lnSpc>
              <a:spcBef>
                <a:spcPts val="0"/>
              </a:spcBef>
              <a:spcAft>
                <a:spcPts val="0"/>
              </a:spcAft>
              <a:buNone/>
              <a:defRPr sz="1600" b="1">
                <a:solidFill>
                  <a:schemeClr val="bg1"/>
                </a:solidFill>
              </a:defRPr>
            </a:lvl2pPr>
            <a:lvl3pPr marL="0" indent="0" algn="l">
              <a:lnSpc>
                <a:spcPct val="100000"/>
              </a:lnSpc>
              <a:spcBef>
                <a:spcPts val="0"/>
              </a:spcBef>
              <a:spcAft>
                <a:spcPts val="0"/>
              </a:spcAft>
              <a:buNone/>
              <a:defRPr sz="1600" b="1">
                <a:solidFill>
                  <a:schemeClr val="bg1"/>
                </a:solidFill>
              </a:defRPr>
            </a:lvl3pPr>
            <a:lvl4pPr marL="0" indent="0" algn="l">
              <a:lnSpc>
                <a:spcPct val="100000"/>
              </a:lnSpc>
              <a:spcBef>
                <a:spcPts val="0"/>
              </a:spcBef>
              <a:spcAft>
                <a:spcPts val="0"/>
              </a:spcAft>
              <a:buNone/>
              <a:defRPr sz="1600" b="1">
                <a:solidFill>
                  <a:schemeClr val="bg1"/>
                </a:solidFill>
              </a:defRPr>
            </a:lvl4pPr>
            <a:lvl5pPr marL="0" indent="0" algn="l">
              <a:lnSpc>
                <a:spcPct val="100000"/>
              </a:lnSpc>
              <a:spcBef>
                <a:spcPts val="0"/>
              </a:spcBef>
              <a:spcAft>
                <a:spcPts val="0"/>
              </a:spcAft>
              <a:buNone/>
              <a:defRPr sz="1600" b="1">
                <a:solidFill>
                  <a:schemeClr val="bg1"/>
                </a:solidFill>
              </a:defRPr>
            </a:lvl5pPr>
            <a:lvl6pPr marL="0" indent="0" algn="l">
              <a:lnSpc>
                <a:spcPct val="100000"/>
              </a:lnSpc>
              <a:spcBef>
                <a:spcPts val="0"/>
              </a:spcBef>
              <a:spcAft>
                <a:spcPts val="0"/>
              </a:spcAft>
              <a:buNone/>
              <a:defRPr sz="1600" b="1">
                <a:solidFill>
                  <a:schemeClr val="bg1"/>
                </a:solidFill>
              </a:defRPr>
            </a:lvl6pPr>
            <a:lvl7pPr marL="0" indent="0" algn="l">
              <a:lnSpc>
                <a:spcPct val="100000"/>
              </a:lnSpc>
              <a:spcBef>
                <a:spcPts val="0"/>
              </a:spcBef>
              <a:spcAft>
                <a:spcPts val="0"/>
              </a:spcAft>
              <a:buNone/>
              <a:defRPr sz="1600" b="1">
                <a:solidFill>
                  <a:schemeClr val="bg1"/>
                </a:solidFill>
              </a:defRPr>
            </a:lvl7pPr>
            <a:lvl8pPr marL="0" indent="0" algn="l">
              <a:lnSpc>
                <a:spcPct val="100000"/>
              </a:lnSpc>
              <a:spcBef>
                <a:spcPts val="0"/>
              </a:spcBef>
              <a:spcAft>
                <a:spcPts val="0"/>
              </a:spcAft>
              <a:buNone/>
              <a:defRPr sz="1600" b="1">
                <a:solidFill>
                  <a:schemeClr val="bg1"/>
                </a:solidFill>
              </a:defRPr>
            </a:lvl8pPr>
            <a:lvl9pPr marL="0" indent="0" algn="l">
              <a:lnSpc>
                <a:spcPct val="100000"/>
              </a:lnSpc>
              <a:spcBef>
                <a:spcPts val="0"/>
              </a:spcBef>
              <a:spcAft>
                <a:spcPts val="0"/>
              </a:spcAft>
              <a:buNone/>
              <a:defRPr sz="1600" b="1">
                <a:solidFill>
                  <a:schemeClr val="bg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600" b="1">
                <a:latin typeface="+mj-lt"/>
                <a:cs typeface="Arial" panose="020B0604020202020204" pitchFamily="34" charset="0"/>
              </a:rPr>
              <a:t>Hier kann ein Untertitel oder ein Sprecher stehen</a:t>
            </a:r>
          </a:p>
        </p:txBody>
      </p:sp>
      <p:sp>
        <p:nvSpPr>
          <p:cNvPr id="7" name="Titel 6">
            <a:extLst>
              <a:ext uri="{FF2B5EF4-FFF2-40B4-BE49-F238E27FC236}">
                <a16:creationId xmlns:a16="http://schemas.microsoft.com/office/drawing/2014/main" id="{07E85838-797B-4D7B-840E-DD0CCAA217E8}"/>
              </a:ext>
            </a:extLst>
          </p:cNvPr>
          <p:cNvSpPr>
            <a:spLocks noGrp="1"/>
          </p:cNvSpPr>
          <p:nvPr userDrawn="1">
            <p:ph type="title" hasCustomPrompt="1"/>
          </p:nvPr>
        </p:nvSpPr>
        <p:spPr bwMode="invGray">
          <a:xfrm>
            <a:off x="874712" y="620713"/>
            <a:ext cx="7921626" cy="3681413"/>
          </a:xfrm>
        </p:spPr>
        <p:txBody>
          <a:bodyPr anchor="b" anchorCtr="0"/>
          <a:lstStyle>
            <a:lvl1pPr>
              <a:defRPr sz="5400">
                <a:solidFill>
                  <a:schemeClr val="bg1"/>
                </a:solidFill>
              </a:defRPr>
            </a:lvl1pPr>
            <a:lvl2pPr>
              <a:defRPr sz="5400">
                <a:solidFill>
                  <a:schemeClr val="bg1"/>
                </a:solidFill>
              </a:defRPr>
            </a:lvl2pPr>
            <a:lvl3pPr>
              <a:defRPr sz="5400">
                <a:solidFill>
                  <a:schemeClr val="bg1"/>
                </a:solidFill>
              </a:defRPr>
            </a:lvl3pPr>
            <a:lvl4pPr>
              <a:defRPr sz="5400">
                <a:solidFill>
                  <a:schemeClr val="bg1"/>
                </a:solidFill>
              </a:defRPr>
            </a:lvl4pPr>
            <a:lvl5pPr>
              <a:defRPr sz="5400">
                <a:solidFill>
                  <a:schemeClr val="bg1"/>
                </a:solidFill>
              </a:defRPr>
            </a:lvl5pPr>
            <a:lvl6pPr>
              <a:defRPr sz="5400">
                <a:solidFill>
                  <a:schemeClr val="bg1"/>
                </a:solidFill>
              </a:defRPr>
            </a:lvl6pPr>
            <a:lvl7pPr>
              <a:defRPr sz="5400">
                <a:solidFill>
                  <a:schemeClr val="bg1"/>
                </a:solidFill>
              </a:defRPr>
            </a:lvl7pPr>
            <a:lvl8pPr>
              <a:defRPr sz="5400">
                <a:solidFill>
                  <a:schemeClr val="bg1"/>
                </a:solidFill>
              </a:defRPr>
            </a:lvl8pPr>
            <a:lvl9pPr>
              <a:defRPr sz="5400">
                <a:solidFill>
                  <a:schemeClr val="bg1"/>
                </a:solidFill>
              </a:defRPr>
            </a:lvl9pPr>
          </a:lstStyle>
          <a:p>
            <a:pPr lvl="0" defTabSz="431869">
              <a:lnSpc>
                <a:spcPct val="90000"/>
              </a:lnSpc>
            </a:pPr>
            <a:r>
              <a:rPr lang="de-DE"/>
              <a:t>Hier kann ein mehrzeiliger Titel der Präsentation stehen.</a:t>
            </a:r>
            <a:endParaRPr lang="de-DE" sz="5400" b="1">
              <a:latin typeface="DM Office" panose="02000500000000020000" pitchFamily="2" charset="0"/>
              <a:cs typeface="American Captain 01" pitchFamily="50" charset="0"/>
            </a:endParaRPr>
          </a:p>
        </p:txBody>
      </p:sp>
    </p:spTree>
    <p:extLst>
      <p:ext uri="{BB962C8B-B14F-4D97-AF65-F5344CB8AC3E}">
        <p14:creationId xmlns:p14="http://schemas.microsoft.com/office/powerpoint/2010/main" val="923063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folie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Freihandform: Form 18">
            <a:extLst>
              <a:ext uri="{FF2B5EF4-FFF2-40B4-BE49-F238E27FC236}">
                <a16:creationId xmlns:a16="http://schemas.microsoft.com/office/drawing/2014/main" id="{A99DB414-6932-4EB0-8D0E-216C6840D181}"/>
              </a:ext>
            </a:extLst>
          </p:cNvPr>
          <p:cNvSpPr/>
          <p:nvPr userDrawn="1"/>
        </p:nvSpPr>
        <p:spPr bwMode="gray">
          <a:xfrm flipH="1">
            <a:off x="-2001" y="-9563"/>
            <a:ext cx="12193996" cy="6867563"/>
          </a:xfrm>
          <a:custGeom>
            <a:avLst/>
            <a:gdLst>
              <a:gd name="connsiteX0" fmla="*/ 1477966 w 12193996"/>
              <a:gd name="connsiteY0" fmla="*/ 0 h 6867563"/>
              <a:gd name="connsiteX1" fmla="*/ 0 w 12193996"/>
              <a:gd name="connsiteY1" fmla="*/ 0 h 6867563"/>
              <a:gd name="connsiteX2" fmla="*/ 0 w 12193996"/>
              <a:gd name="connsiteY2" fmla="*/ 6849849 h 6867563"/>
              <a:gd name="connsiteX3" fmla="*/ 2025 w 12193996"/>
              <a:gd name="connsiteY3" fmla="*/ 6849849 h 6867563"/>
              <a:gd name="connsiteX4" fmla="*/ 2025 w 12193996"/>
              <a:gd name="connsiteY4" fmla="*/ 6867563 h 6867563"/>
              <a:gd name="connsiteX5" fmla="*/ 12193996 w 12193996"/>
              <a:gd name="connsiteY5" fmla="*/ 6867563 h 6867563"/>
              <a:gd name="connsiteX6" fmla="*/ 12193996 w 12193996"/>
              <a:gd name="connsiteY6" fmla="*/ 520763 h 6867563"/>
              <a:gd name="connsiteX7" fmla="*/ 12191490 w 12193996"/>
              <a:gd name="connsiteY7" fmla="*/ 520634 h 6867563"/>
              <a:gd name="connsiteX8" fmla="*/ 7571206 w 12193996"/>
              <a:gd name="connsiteY8" fmla="*/ 2379594 h 6867563"/>
              <a:gd name="connsiteX9" fmla="*/ 1598077 w 12193996"/>
              <a:gd name="connsiteY9" fmla="*/ 35475 h 686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996" h="6867563">
                <a:moveTo>
                  <a:pt x="1477966" y="0"/>
                </a:moveTo>
                <a:lnTo>
                  <a:pt x="0" y="0"/>
                </a:lnTo>
                <a:lnTo>
                  <a:pt x="0" y="6849849"/>
                </a:lnTo>
                <a:lnTo>
                  <a:pt x="2025" y="6849849"/>
                </a:lnTo>
                <a:lnTo>
                  <a:pt x="2025" y="6867563"/>
                </a:lnTo>
                <a:lnTo>
                  <a:pt x="12193996" y="6867563"/>
                </a:lnTo>
                <a:lnTo>
                  <a:pt x="12193996" y="520763"/>
                </a:lnTo>
                <a:lnTo>
                  <a:pt x="12191490" y="520634"/>
                </a:lnTo>
                <a:cubicBezTo>
                  <a:pt x="11068690" y="528551"/>
                  <a:pt x="9238766" y="2499349"/>
                  <a:pt x="7571206" y="2379594"/>
                </a:cubicBezTo>
                <a:cubicBezTo>
                  <a:pt x="5849854" y="2255977"/>
                  <a:pt x="3310274" y="574208"/>
                  <a:pt x="1598077" y="35475"/>
                </a:cubicBezTo>
                <a:close/>
              </a:path>
            </a:pathLst>
          </a:custGeom>
          <a:gradFill flip="none" rotWithShape="1">
            <a:gsLst>
              <a:gs pos="53100">
                <a:srgbClr val="FAFBFD">
                  <a:alpha val="44000"/>
                </a:srgbClr>
              </a:gs>
              <a:gs pos="100000">
                <a:schemeClr val="accent1">
                  <a:lumMod val="5000"/>
                  <a:lumOff val="95000"/>
                  <a:alpha val="0"/>
                </a:schemeClr>
              </a:gs>
              <a:gs pos="0">
                <a:schemeClr val="bg1">
                  <a:alpha val="0"/>
                </a:schemeClr>
              </a:gs>
            </a:gsLst>
            <a:lin ang="0" scaled="1"/>
            <a:tileRect/>
          </a:gradFill>
          <a:ln>
            <a:noFill/>
          </a:ln>
        </p:spPr>
        <p:txBody>
          <a:bodyPr wrap="square" rtlCol="0" anchor="ctr">
            <a:noAutofit/>
          </a:bodyPr>
          <a:lstStyle/>
          <a:p>
            <a:endParaRPr lang="en-US">
              <a:solidFill>
                <a:schemeClr val="tx1"/>
              </a:solidFill>
            </a:endParaRPr>
          </a:p>
        </p:txBody>
      </p:sp>
      <p:sp>
        <p:nvSpPr>
          <p:cNvPr id="20" name="Freihandform: Form 19">
            <a:extLst>
              <a:ext uri="{FF2B5EF4-FFF2-40B4-BE49-F238E27FC236}">
                <a16:creationId xmlns:a16="http://schemas.microsoft.com/office/drawing/2014/main" id="{04E83FCC-AB53-4B0C-8614-396D0E10EC6E}"/>
              </a:ext>
            </a:extLst>
          </p:cNvPr>
          <p:cNvSpPr/>
          <p:nvPr userDrawn="1"/>
        </p:nvSpPr>
        <p:spPr bwMode="gray">
          <a:xfrm>
            <a:off x="-1996" y="1384804"/>
            <a:ext cx="12193995" cy="5473196"/>
          </a:xfrm>
          <a:custGeom>
            <a:avLst/>
            <a:gdLst>
              <a:gd name="connsiteX0" fmla="*/ 335074 w 12193995"/>
              <a:gd name="connsiteY0" fmla="*/ 1684 h 5319515"/>
              <a:gd name="connsiteX1" fmla="*/ 906472 w 12193995"/>
              <a:gd name="connsiteY1" fmla="*/ 19747 h 5319515"/>
              <a:gd name="connsiteX2" fmla="*/ 7462041 w 12193995"/>
              <a:gd name="connsiteY2" fmla="*/ 1955573 h 5319515"/>
              <a:gd name="connsiteX3" fmla="*/ 12120596 w 12193995"/>
              <a:gd name="connsiteY3" fmla="*/ 518741 h 5319515"/>
              <a:gd name="connsiteX4" fmla="*/ 12193995 w 12193995"/>
              <a:gd name="connsiteY4" fmla="*/ 529859 h 5319515"/>
              <a:gd name="connsiteX5" fmla="*/ 12193995 w 12193995"/>
              <a:gd name="connsiteY5" fmla="*/ 4750788 h 5319515"/>
              <a:gd name="connsiteX6" fmla="*/ 12193995 w 12193995"/>
              <a:gd name="connsiteY6" fmla="*/ 5319515 h 5319515"/>
              <a:gd name="connsiteX7" fmla="*/ 0 w 12193995"/>
              <a:gd name="connsiteY7" fmla="*/ 5319515 h 5319515"/>
              <a:gd name="connsiteX8" fmla="*/ 0 w 12193995"/>
              <a:gd name="connsiteY8" fmla="*/ 24889 h 5319515"/>
              <a:gd name="connsiteX9" fmla="*/ 139117 w 12193995"/>
              <a:gd name="connsiteY9" fmla="*/ 11445 h 5319515"/>
              <a:gd name="connsiteX10" fmla="*/ 335074 w 12193995"/>
              <a:gd name="connsiteY10" fmla="*/ 1684 h 53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3995" h="5319515">
                <a:moveTo>
                  <a:pt x="335074" y="1684"/>
                </a:moveTo>
                <a:cubicBezTo>
                  <a:pt x="513494" y="-3170"/>
                  <a:pt x="703412" y="2357"/>
                  <a:pt x="906472" y="19747"/>
                </a:cubicBezTo>
                <a:cubicBezTo>
                  <a:pt x="2530955" y="158866"/>
                  <a:pt x="5523146" y="1846053"/>
                  <a:pt x="7462041" y="1955573"/>
                </a:cubicBezTo>
                <a:cubicBezTo>
                  <a:pt x="9158574" y="2051403"/>
                  <a:pt x="11025622" y="420363"/>
                  <a:pt x="12120596" y="518741"/>
                </a:cubicBezTo>
                <a:lnTo>
                  <a:pt x="12193995" y="529859"/>
                </a:lnTo>
                <a:lnTo>
                  <a:pt x="12193995" y="4750788"/>
                </a:lnTo>
                <a:lnTo>
                  <a:pt x="12193995" y="5319515"/>
                </a:lnTo>
                <a:lnTo>
                  <a:pt x="0" y="5319515"/>
                </a:lnTo>
                <a:lnTo>
                  <a:pt x="0" y="24889"/>
                </a:lnTo>
                <a:lnTo>
                  <a:pt x="139117" y="11445"/>
                </a:lnTo>
                <a:cubicBezTo>
                  <a:pt x="202877" y="6784"/>
                  <a:pt x="268167" y="3504"/>
                  <a:pt x="335074" y="1684"/>
                </a:cubicBezTo>
                <a:close/>
              </a:path>
            </a:pathLst>
          </a:custGeom>
          <a:gradFill flip="none" rotWithShape="1">
            <a:gsLst>
              <a:gs pos="53100">
                <a:srgbClr val="FAFBFD">
                  <a:alpha val="70000"/>
                </a:srgbClr>
              </a:gs>
              <a:gs pos="0">
                <a:srgbClr val="FEFEFF">
                  <a:alpha val="80000"/>
                </a:srgbClr>
              </a:gs>
              <a:gs pos="100000">
                <a:schemeClr val="accent1">
                  <a:lumMod val="5000"/>
                  <a:lumOff val="95000"/>
                  <a:alpha val="31000"/>
                </a:schemeClr>
              </a:gs>
            </a:gsLst>
            <a:lin ang="0" scaled="1"/>
            <a:tileRect/>
          </a:gradFill>
          <a:ln>
            <a:noFill/>
          </a:ln>
        </p:spPr>
        <p:txBody>
          <a:bodyPr wrap="square" rtlCol="0" anchor="ctr">
            <a:noAutofit/>
          </a:bodyPr>
          <a:lstStyle/>
          <a:p>
            <a:endParaRPr lang="en-US">
              <a:solidFill>
                <a:schemeClr val="tx1"/>
              </a:solidFill>
            </a:endParaRPr>
          </a:p>
        </p:txBody>
      </p:sp>
      <p:sp>
        <p:nvSpPr>
          <p:cNvPr id="5" name="Fußzeilenplatzhalter 4">
            <a:extLst>
              <a:ext uri="{FF2B5EF4-FFF2-40B4-BE49-F238E27FC236}">
                <a16:creationId xmlns:a16="http://schemas.microsoft.com/office/drawing/2014/main" id="{C9E9884B-DC9B-4636-BF17-D5BFE03DC589}"/>
              </a:ext>
            </a:extLst>
          </p:cNvPr>
          <p:cNvSpPr>
            <a:spLocks noGrp="1"/>
          </p:cNvSpPr>
          <p:nvPr userDrawn="1">
            <p:ph type="ftr" sz="quarter" idx="11"/>
          </p:nvPr>
        </p:nvSpPr>
        <p:spPr bwMode="gray">
          <a:xfrm rot="5400000">
            <a:off x="12207707" y="692150"/>
            <a:ext cx="0" cy="0"/>
          </a:xfrm>
        </p:spPr>
        <p:txBody>
          <a:bodyPr/>
          <a:lstStyle>
            <a:lvl1pPr>
              <a:defRPr>
                <a:noFill/>
              </a:defRPr>
            </a:lvl1pPr>
          </a:lstStyle>
          <a:p>
            <a:r>
              <a:rPr lang="de-DE"/>
              <a:t>dm-Musterfolienbibliothek</a:t>
            </a:r>
          </a:p>
        </p:txBody>
      </p:sp>
      <p:sp>
        <p:nvSpPr>
          <p:cNvPr id="6" name="Foliennummernplatzhalter 5">
            <a:extLst>
              <a:ext uri="{FF2B5EF4-FFF2-40B4-BE49-F238E27FC236}">
                <a16:creationId xmlns:a16="http://schemas.microsoft.com/office/drawing/2014/main" id="{96CBBE09-3441-4F93-B5F7-C59CE7C0E7DB}"/>
              </a:ext>
            </a:extLst>
          </p:cNvPr>
          <p:cNvSpPr>
            <a:spLocks noGrp="1"/>
          </p:cNvSpPr>
          <p:nvPr userDrawn="1">
            <p:ph type="sldNum" sz="quarter" idx="12"/>
          </p:nvPr>
        </p:nvSpPr>
        <p:spPr bwMode="gray">
          <a:xfrm rot="5400000">
            <a:off x="12207707" y="404813"/>
            <a:ext cx="0" cy="0"/>
          </a:xfrm>
        </p:spPr>
        <p:txBody>
          <a:bodyPr/>
          <a:lstStyle>
            <a:lvl1pPr>
              <a:defRPr>
                <a:noFill/>
              </a:defRPr>
            </a:lvl1pPr>
          </a:lstStyle>
          <a:p>
            <a:fld id="{CB71A0B3-436A-40BC-92D2-BFDE076B5301}" type="slidenum">
              <a:rPr lang="de-DE" smtClean="0"/>
              <a:pPr/>
              <a:t>‹Nr.›</a:t>
            </a:fld>
            <a:endParaRPr lang="de-DE"/>
          </a:p>
        </p:txBody>
      </p:sp>
      <p:sp>
        <p:nvSpPr>
          <p:cNvPr id="4" name="Datumsplatzhalter 3">
            <a:extLst>
              <a:ext uri="{FF2B5EF4-FFF2-40B4-BE49-F238E27FC236}">
                <a16:creationId xmlns:a16="http://schemas.microsoft.com/office/drawing/2014/main" id="{878245E8-1ACA-410D-82F7-7EC11DDEB3F8}"/>
              </a:ext>
            </a:extLst>
          </p:cNvPr>
          <p:cNvSpPr>
            <a:spLocks noGrp="1"/>
          </p:cNvSpPr>
          <p:nvPr userDrawn="1">
            <p:ph type="dt" sz="half" idx="10"/>
          </p:nvPr>
        </p:nvSpPr>
        <p:spPr bwMode="gray">
          <a:xfrm>
            <a:off x="874712" y="6873558"/>
            <a:ext cx="0" cy="0"/>
          </a:xfrm>
        </p:spPr>
        <p:txBody>
          <a:bodyPr/>
          <a:lstStyle/>
          <a:p>
            <a:r>
              <a:rPr lang="de-DE"/>
              <a:t>Datumsplatzhalter immer eingeblendet lassen (Logo)</a:t>
            </a:r>
          </a:p>
        </p:txBody>
      </p:sp>
      <p:grpSp>
        <p:nvGrpSpPr>
          <p:cNvPr id="15" name="Gruppieren 14">
            <a:extLst>
              <a:ext uri="{FF2B5EF4-FFF2-40B4-BE49-F238E27FC236}">
                <a16:creationId xmlns:a16="http://schemas.microsoft.com/office/drawing/2014/main" id="{565C8D62-6906-4A0B-AA28-7C62AD6E782C}"/>
              </a:ext>
            </a:extLst>
          </p:cNvPr>
          <p:cNvGrpSpPr/>
          <p:nvPr userDrawn="1"/>
        </p:nvGrpSpPr>
        <p:grpSpPr bwMode="gray">
          <a:xfrm>
            <a:off x="0" y="5259999"/>
            <a:ext cx="12192000" cy="1598001"/>
            <a:chOff x="3789680" y="5259999"/>
            <a:chExt cx="12192000" cy="1598001"/>
          </a:xfrm>
        </p:grpSpPr>
        <p:sp>
          <p:nvSpPr>
            <p:cNvPr id="16" name="Freihandform: Form 15">
              <a:extLst>
                <a:ext uri="{FF2B5EF4-FFF2-40B4-BE49-F238E27FC236}">
                  <a16:creationId xmlns:a16="http://schemas.microsoft.com/office/drawing/2014/main" id="{3BD730F0-C5CB-4C4E-BE10-28571991E263}"/>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17" name="Freihandform: Form 16">
              <a:extLst>
                <a:ext uri="{FF2B5EF4-FFF2-40B4-BE49-F238E27FC236}">
                  <a16:creationId xmlns:a16="http://schemas.microsoft.com/office/drawing/2014/main" id="{A681C3CC-8DA5-4587-BC30-37BD70BD1BBB}"/>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18" name="Gruppieren 17">
              <a:extLst>
                <a:ext uri="{FF2B5EF4-FFF2-40B4-BE49-F238E27FC236}">
                  <a16:creationId xmlns:a16="http://schemas.microsoft.com/office/drawing/2014/main" id="{19EFB254-BFDD-460F-9688-1CF33BA0C11F}"/>
                </a:ext>
              </a:extLst>
            </p:cNvPr>
            <p:cNvGrpSpPr/>
            <p:nvPr userDrawn="1"/>
          </p:nvGrpSpPr>
          <p:grpSpPr bwMode="gray">
            <a:xfrm>
              <a:off x="13555839" y="5259999"/>
              <a:ext cx="1530491" cy="1036832"/>
              <a:chOff x="9156700" y="3262951"/>
              <a:chExt cx="2806127" cy="1901013"/>
            </a:xfrm>
          </p:grpSpPr>
          <p:sp>
            <p:nvSpPr>
              <p:cNvPr id="21" name="Grafik 7">
                <a:extLst>
                  <a:ext uri="{FF2B5EF4-FFF2-40B4-BE49-F238E27FC236}">
                    <a16:creationId xmlns:a16="http://schemas.microsoft.com/office/drawing/2014/main" id="{8AC5199A-5D43-4639-878A-074A1490E393}"/>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2" name="Grafik 7">
                <a:extLst>
                  <a:ext uri="{FF2B5EF4-FFF2-40B4-BE49-F238E27FC236}">
                    <a16:creationId xmlns:a16="http://schemas.microsoft.com/office/drawing/2014/main" id="{FB6B722D-BBB5-4C50-B6DF-979B22B8FCF0}"/>
                  </a:ext>
                </a:extLst>
              </p:cNvPr>
              <p:cNvGrpSpPr/>
              <p:nvPr/>
            </p:nvGrpSpPr>
            <p:grpSpPr bwMode="gray">
              <a:xfrm>
                <a:off x="9360725" y="3384916"/>
                <a:ext cx="2478840" cy="1607084"/>
                <a:chOff x="9391840" y="2846737"/>
                <a:chExt cx="2478840" cy="1607084"/>
              </a:xfrm>
            </p:grpSpPr>
            <p:sp>
              <p:nvSpPr>
                <p:cNvPr id="23" name="Freihandform: Form 22">
                  <a:extLst>
                    <a:ext uri="{FF2B5EF4-FFF2-40B4-BE49-F238E27FC236}">
                      <a16:creationId xmlns:a16="http://schemas.microsoft.com/office/drawing/2014/main" id="{65DE90EB-9EE5-473F-9062-68D324EEA6F9}"/>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4" name="Freihandform: Form 23">
                  <a:extLst>
                    <a:ext uri="{FF2B5EF4-FFF2-40B4-BE49-F238E27FC236}">
                      <a16:creationId xmlns:a16="http://schemas.microsoft.com/office/drawing/2014/main" id="{7174665D-3435-497A-A4EC-DA5A19245DA3}"/>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5" name="Freihandform: Form 24">
                  <a:extLst>
                    <a:ext uri="{FF2B5EF4-FFF2-40B4-BE49-F238E27FC236}">
                      <a16:creationId xmlns:a16="http://schemas.microsoft.com/office/drawing/2014/main" id="{95C378EA-818C-4C1E-ADCE-BA84B3D96DE3}"/>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
        <p:nvSpPr>
          <p:cNvPr id="3" name="Untertitel 2">
            <a:extLst>
              <a:ext uri="{FF2B5EF4-FFF2-40B4-BE49-F238E27FC236}">
                <a16:creationId xmlns:a16="http://schemas.microsoft.com/office/drawing/2014/main" id="{4913AB05-F13D-4398-B985-9E3EA249392F}"/>
              </a:ext>
            </a:extLst>
          </p:cNvPr>
          <p:cNvSpPr>
            <a:spLocks noGrp="1"/>
          </p:cNvSpPr>
          <p:nvPr userDrawn="1">
            <p:ph type="subTitle" idx="1" hasCustomPrompt="1"/>
          </p:nvPr>
        </p:nvSpPr>
        <p:spPr bwMode="gray">
          <a:xfrm>
            <a:off x="874712" y="5042415"/>
            <a:ext cx="7921626" cy="1050410"/>
          </a:xfrm>
        </p:spPr>
        <p:txBody>
          <a:bodyPr tIns="360000"/>
          <a:lstStyle>
            <a:lvl1pPr marL="0" indent="0" algn="l">
              <a:lnSpc>
                <a:spcPct val="100000"/>
              </a:lnSpc>
              <a:spcBef>
                <a:spcPts val="0"/>
              </a:spcBef>
              <a:spcAft>
                <a:spcPts val="0"/>
              </a:spcAft>
              <a:buNone/>
              <a:defRPr sz="1600" b="1">
                <a:solidFill>
                  <a:schemeClr val="tx1"/>
                </a:solidFill>
              </a:defRPr>
            </a:lvl1pPr>
            <a:lvl2pPr marL="0" indent="0" algn="l">
              <a:lnSpc>
                <a:spcPct val="100000"/>
              </a:lnSpc>
              <a:spcBef>
                <a:spcPts val="0"/>
              </a:spcBef>
              <a:spcAft>
                <a:spcPts val="0"/>
              </a:spcAft>
              <a:buNone/>
              <a:defRPr sz="1600" b="1">
                <a:solidFill>
                  <a:schemeClr val="tx1"/>
                </a:solidFill>
              </a:defRPr>
            </a:lvl2pPr>
            <a:lvl3pPr marL="0" indent="0" algn="l">
              <a:lnSpc>
                <a:spcPct val="100000"/>
              </a:lnSpc>
              <a:spcBef>
                <a:spcPts val="0"/>
              </a:spcBef>
              <a:spcAft>
                <a:spcPts val="0"/>
              </a:spcAft>
              <a:buNone/>
              <a:defRPr sz="1600" b="1">
                <a:solidFill>
                  <a:schemeClr val="tx1"/>
                </a:solidFill>
              </a:defRPr>
            </a:lvl3pPr>
            <a:lvl4pPr marL="0" indent="0" algn="l">
              <a:lnSpc>
                <a:spcPct val="100000"/>
              </a:lnSpc>
              <a:spcBef>
                <a:spcPts val="0"/>
              </a:spcBef>
              <a:spcAft>
                <a:spcPts val="0"/>
              </a:spcAft>
              <a:buNone/>
              <a:defRPr sz="1600" b="1">
                <a:solidFill>
                  <a:schemeClr val="tx1"/>
                </a:solidFill>
              </a:defRPr>
            </a:lvl4pPr>
            <a:lvl5pPr marL="0" indent="0" algn="l">
              <a:lnSpc>
                <a:spcPct val="100000"/>
              </a:lnSpc>
              <a:spcBef>
                <a:spcPts val="0"/>
              </a:spcBef>
              <a:spcAft>
                <a:spcPts val="0"/>
              </a:spcAft>
              <a:buNone/>
              <a:defRPr sz="1600" b="1">
                <a:solidFill>
                  <a:schemeClr val="tx1"/>
                </a:solidFill>
              </a:defRPr>
            </a:lvl5pPr>
            <a:lvl6pPr marL="0" indent="0" algn="l">
              <a:lnSpc>
                <a:spcPct val="100000"/>
              </a:lnSpc>
              <a:spcBef>
                <a:spcPts val="0"/>
              </a:spcBef>
              <a:spcAft>
                <a:spcPts val="0"/>
              </a:spcAft>
              <a:buNone/>
              <a:defRPr sz="1600" b="1">
                <a:solidFill>
                  <a:schemeClr val="tx1"/>
                </a:solidFill>
              </a:defRPr>
            </a:lvl6pPr>
            <a:lvl7pPr marL="0" indent="0" algn="l">
              <a:lnSpc>
                <a:spcPct val="100000"/>
              </a:lnSpc>
              <a:spcBef>
                <a:spcPts val="0"/>
              </a:spcBef>
              <a:spcAft>
                <a:spcPts val="0"/>
              </a:spcAft>
              <a:buNone/>
              <a:defRPr sz="1600" b="1">
                <a:solidFill>
                  <a:schemeClr val="tx1"/>
                </a:solidFill>
              </a:defRPr>
            </a:lvl7pPr>
            <a:lvl8pPr marL="0" indent="0" algn="l">
              <a:lnSpc>
                <a:spcPct val="100000"/>
              </a:lnSpc>
              <a:spcBef>
                <a:spcPts val="0"/>
              </a:spcBef>
              <a:spcAft>
                <a:spcPts val="0"/>
              </a:spcAft>
              <a:buNone/>
              <a:defRPr sz="1600" b="1">
                <a:solidFill>
                  <a:schemeClr val="tx1"/>
                </a:solidFill>
              </a:defRPr>
            </a:lvl8pPr>
            <a:lvl9pPr marL="0" indent="0" algn="l">
              <a:lnSpc>
                <a:spcPct val="100000"/>
              </a:lnSpc>
              <a:spcBef>
                <a:spcPts val="0"/>
              </a:spcBef>
              <a:spcAft>
                <a:spcPts val="0"/>
              </a:spcAft>
              <a:buNone/>
              <a:defRPr sz="1600" b="1">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600" b="1">
                <a:latin typeface="+mj-lt"/>
                <a:cs typeface="Arial" panose="020B0604020202020204" pitchFamily="34" charset="0"/>
              </a:rPr>
              <a:t>Hier kann ein Untertitel oder ein Sprecher stehen</a:t>
            </a:r>
          </a:p>
        </p:txBody>
      </p:sp>
      <p:sp>
        <p:nvSpPr>
          <p:cNvPr id="7" name="Titel 6">
            <a:extLst>
              <a:ext uri="{FF2B5EF4-FFF2-40B4-BE49-F238E27FC236}">
                <a16:creationId xmlns:a16="http://schemas.microsoft.com/office/drawing/2014/main" id="{07E85838-797B-4D7B-840E-DD0CCAA217E8}"/>
              </a:ext>
            </a:extLst>
          </p:cNvPr>
          <p:cNvSpPr>
            <a:spLocks noGrp="1"/>
          </p:cNvSpPr>
          <p:nvPr userDrawn="1">
            <p:ph type="title" hasCustomPrompt="1"/>
          </p:nvPr>
        </p:nvSpPr>
        <p:spPr bwMode="gray">
          <a:xfrm>
            <a:off x="874712" y="3320733"/>
            <a:ext cx="7921626" cy="1721682"/>
          </a:xfrm>
        </p:spPr>
        <p:txBody>
          <a:bodyPr anchor="b" anchorCtr="0"/>
          <a:lstStyle>
            <a:lvl1pPr>
              <a:defRPr sz="5400"/>
            </a:lvl1pPr>
            <a:lvl2pPr>
              <a:defRPr sz="5400"/>
            </a:lvl2pPr>
            <a:lvl3pPr>
              <a:defRPr sz="5400"/>
            </a:lvl3pPr>
            <a:lvl4pPr>
              <a:defRPr sz="5400"/>
            </a:lvl4pPr>
            <a:lvl5pPr>
              <a:defRPr sz="5400"/>
            </a:lvl5pPr>
            <a:lvl6pPr>
              <a:defRPr sz="5400"/>
            </a:lvl6pPr>
            <a:lvl7pPr>
              <a:defRPr sz="5400"/>
            </a:lvl7pPr>
            <a:lvl8pPr>
              <a:defRPr sz="5400"/>
            </a:lvl8pPr>
            <a:lvl9pPr>
              <a:defRPr sz="5400"/>
            </a:lvl9pPr>
          </a:lstStyle>
          <a:p>
            <a:pPr lvl="8" defTabSz="431869">
              <a:lnSpc>
                <a:spcPct val="90000"/>
              </a:lnSpc>
            </a:pPr>
            <a:r>
              <a:rPr lang="de-DE" sz="5400" b="1">
                <a:latin typeface="DM Office" panose="02000500000000020000" pitchFamily="2" charset="0"/>
                <a:cs typeface="American Captain 01" pitchFamily="50" charset="0"/>
              </a:rPr>
              <a:t>Hier kann ein maximal zweizeiliger Titel stehen.</a:t>
            </a:r>
          </a:p>
        </p:txBody>
      </p:sp>
    </p:spTree>
    <p:extLst>
      <p:ext uri="{BB962C8B-B14F-4D97-AF65-F5344CB8AC3E}">
        <p14:creationId xmlns:p14="http://schemas.microsoft.com/office/powerpoint/2010/main" val="3123098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apiteltrenner">
    <p:bg>
      <p:bgPr>
        <a:solidFill>
          <a:schemeClr val="accent5"/>
        </a:solidFill>
        <a:effectLst/>
      </p:bgPr>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25A5D304-DB74-97BA-0D4C-2FFF8E1A8AC5}"/>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3" name="Fußzeilenplatzhalter 2">
            <a:extLst>
              <a:ext uri="{FF2B5EF4-FFF2-40B4-BE49-F238E27FC236}">
                <a16:creationId xmlns:a16="http://schemas.microsoft.com/office/drawing/2014/main" id="{6907D210-7935-47B1-97EE-EE0245B244EE}"/>
              </a:ext>
            </a:extLst>
          </p:cNvPr>
          <p:cNvSpPr>
            <a:spLocks noGrp="1"/>
          </p:cNvSpPr>
          <p:nvPr>
            <p:ph type="ftr" sz="quarter" idx="10"/>
          </p:nvPr>
        </p:nvSpPr>
        <p:spPr bwMode="gray">
          <a:xfrm rot="5400000">
            <a:off x="12208028" y="692150"/>
            <a:ext cx="0" cy="0"/>
          </a:xfrm>
          <a:noFill/>
        </p:spPr>
        <p:txBody>
          <a:bodyPr/>
          <a:lstStyle>
            <a:lvl1pPr>
              <a:defRPr>
                <a:noFill/>
              </a:defRPr>
            </a:lvl1pPr>
          </a:lstStyle>
          <a:p>
            <a:r>
              <a:rPr lang="de-DE"/>
              <a:t>dm-Musterfolienbibliothek</a:t>
            </a:r>
          </a:p>
        </p:txBody>
      </p:sp>
      <p:sp>
        <p:nvSpPr>
          <p:cNvPr id="4" name="Foliennummernplatzhalter 3">
            <a:extLst>
              <a:ext uri="{FF2B5EF4-FFF2-40B4-BE49-F238E27FC236}">
                <a16:creationId xmlns:a16="http://schemas.microsoft.com/office/drawing/2014/main" id="{EBA2CE04-3D10-47A0-A4F2-0F52217020FB}"/>
              </a:ext>
            </a:extLst>
          </p:cNvPr>
          <p:cNvSpPr>
            <a:spLocks noGrp="1"/>
          </p:cNvSpPr>
          <p:nvPr>
            <p:ph type="sldNum" sz="quarter" idx="11"/>
          </p:nvPr>
        </p:nvSpPr>
        <p:spPr bwMode="gray">
          <a:xfrm rot="5400000">
            <a:off x="12208028" y="408940"/>
            <a:ext cx="0" cy="0"/>
          </a:xfrm>
          <a:noFill/>
        </p:spPr>
        <p:txBody>
          <a:bodyPr/>
          <a:lstStyle>
            <a:lvl1pPr>
              <a:defRPr>
                <a:noFill/>
              </a:defRPr>
            </a:lvl1pPr>
          </a:lstStyle>
          <a:p>
            <a:fld id="{CB71A0B3-436A-40BC-92D2-BFDE076B5301}" type="slidenum">
              <a:rPr lang="de-DE" smtClean="0"/>
              <a:pPr/>
              <a:t>‹Nr.›</a:t>
            </a:fld>
            <a:endParaRPr lang="de-DE"/>
          </a:p>
        </p:txBody>
      </p:sp>
      <p:sp>
        <p:nvSpPr>
          <p:cNvPr id="5" name="Datumsplatzhalter 4">
            <a:extLst>
              <a:ext uri="{FF2B5EF4-FFF2-40B4-BE49-F238E27FC236}">
                <a16:creationId xmlns:a16="http://schemas.microsoft.com/office/drawing/2014/main" id="{01388E4E-F1AC-4842-BF47-3D4CA785B8AA}"/>
              </a:ext>
            </a:extLst>
          </p:cNvPr>
          <p:cNvSpPr>
            <a:spLocks noGrp="1"/>
          </p:cNvSpPr>
          <p:nvPr>
            <p:ph type="dt" sz="half" idx="12"/>
          </p:nvPr>
        </p:nvSpPr>
        <p:spPr bwMode="gray">
          <a:xfrm>
            <a:off x="874712" y="6866889"/>
            <a:ext cx="0" cy="0"/>
          </a:xfrm>
          <a:noFill/>
        </p:spPr>
        <p:txBody>
          <a:bodyPr/>
          <a:lstStyle>
            <a:lvl1pPr>
              <a:defRPr>
                <a:noFill/>
              </a:defRPr>
            </a:lvl1pPr>
          </a:lstStyle>
          <a:p>
            <a:r>
              <a:rPr lang="de-DE"/>
              <a:t>Datumsplatzhalter immer eingeblendet lassen (Logo)</a:t>
            </a:r>
          </a:p>
        </p:txBody>
      </p:sp>
      <p:sp>
        <p:nvSpPr>
          <p:cNvPr id="6" name="Freihandform: Form 5">
            <a:extLst>
              <a:ext uri="{FF2B5EF4-FFF2-40B4-BE49-F238E27FC236}">
                <a16:creationId xmlns:a16="http://schemas.microsoft.com/office/drawing/2014/main" id="{73C76510-DFCB-47EC-BE0C-13C2337EDD73}"/>
              </a:ext>
            </a:extLst>
          </p:cNvPr>
          <p:cNvSpPr>
            <a:spLocks/>
          </p:cNvSpPr>
          <p:nvPr userDrawn="1"/>
        </p:nvSpPr>
        <p:spPr bwMode="gray">
          <a:xfrm flipH="1">
            <a:off x="0" y="1159746"/>
            <a:ext cx="12191999" cy="5698254"/>
          </a:xfrm>
          <a:custGeom>
            <a:avLst/>
            <a:gdLst>
              <a:gd name="connsiteX0" fmla="*/ 12191999 w 12191999"/>
              <a:gd name="connsiteY0" fmla="*/ 0 h 5698254"/>
              <a:gd name="connsiteX1" fmla="*/ 11543120 w 12191999"/>
              <a:gd name="connsiteY1" fmla="*/ 135521 h 5698254"/>
              <a:gd name="connsiteX2" fmla="*/ 146551 w 12191999"/>
              <a:gd name="connsiteY2" fmla="*/ 2393026 h 5698254"/>
              <a:gd name="connsiteX3" fmla="*/ 0 w 12191999"/>
              <a:gd name="connsiteY3" fmla="*/ 2410886 h 5698254"/>
              <a:gd name="connsiteX4" fmla="*/ 0 w 12191999"/>
              <a:gd name="connsiteY4" fmla="*/ 5698254 h 5698254"/>
              <a:gd name="connsiteX5" fmla="*/ 12191999 w 12191999"/>
              <a:gd name="connsiteY5" fmla="*/ 5698254 h 569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5698254">
                <a:moveTo>
                  <a:pt x="12191999" y="0"/>
                </a:moveTo>
                <a:lnTo>
                  <a:pt x="11543120" y="135521"/>
                </a:lnTo>
                <a:cubicBezTo>
                  <a:pt x="8279524" y="837096"/>
                  <a:pt x="4416550" y="1839754"/>
                  <a:pt x="146551" y="2393026"/>
                </a:cubicBezTo>
                <a:lnTo>
                  <a:pt x="0" y="2410886"/>
                </a:lnTo>
                <a:lnTo>
                  <a:pt x="0" y="5698254"/>
                </a:lnTo>
                <a:lnTo>
                  <a:pt x="12191999" y="5698254"/>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Freihandform: Form 6">
            <a:extLst>
              <a:ext uri="{FF2B5EF4-FFF2-40B4-BE49-F238E27FC236}">
                <a16:creationId xmlns:a16="http://schemas.microsoft.com/office/drawing/2014/main" id="{7D2910DB-D75D-47D4-8707-2E765192CE48}"/>
              </a:ext>
            </a:extLst>
          </p:cNvPr>
          <p:cNvSpPr/>
          <p:nvPr userDrawn="1"/>
        </p:nvSpPr>
        <p:spPr bwMode="gray">
          <a:xfrm>
            <a:off x="0" y="939428"/>
            <a:ext cx="12192000" cy="5918573"/>
          </a:xfrm>
          <a:custGeom>
            <a:avLst/>
            <a:gdLst>
              <a:gd name="connsiteX0" fmla="*/ 9022237 w 12192000"/>
              <a:gd name="connsiteY0" fmla="*/ 20 h 5918573"/>
              <a:gd name="connsiteX1" fmla="*/ 11879037 w 12192000"/>
              <a:gd name="connsiteY1" fmla="*/ 389804 h 5918573"/>
              <a:gd name="connsiteX2" fmla="*/ 12192000 w 12192000"/>
              <a:gd name="connsiteY2" fmla="*/ 485518 h 5918573"/>
              <a:gd name="connsiteX3" fmla="*/ 12192000 w 12192000"/>
              <a:gd name="connsiteY3" fmla="*/ 5918573 h 5918573"/>
              <a:gd name="connsiteX4" fmla="*/ 0 w 12192000"/>
              <a:gd name="connsiteY4" fmla="*/ 5918573 h 5918573"/>
              <a:gd name="connsiteX5" fmla="*/ 0 w 12192000"/>
              <a:gd name="connsiteY5" fmla="*/ 2628838 h 5918573"/>
              <a:gd name="connsiteX6" fmla="*/ 130957 w 12192000"/>
              <a:gd name="connsiteY6" fmla="*/ 2577407 h 5918573"/>
              <a:gd name="connsiteX7" fmla="*/ 4597403 w 12192000"/>
              <a:gd name="connsiteY7" fmla="*/ 1498973 h 5918573"/>
              <a:gd name="connsiteX8" fmla="*/ 8216901 w 12192000"/>
              <a:gd name="connsiteY8" fmla="*/ 38473 h 5918573"/>
              <a:gd name="connsiteX9" fmla="*/ 9022237 w 12192000"/>
              <a:gd name="connsiteY9" fmla="*/ 20 h 591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5918573">
                <a:moveTo>
                  <a:pt x="9022237" y="20"/>
                </a:moveTo>
                <a:cubicBezTo>
                  <a:pt x="9929088" y="-1854"/>
                  <a:pt x="10932125" y="126158"/>
                  <a:pt x="11879037" y="389804"/>
                </a:cubicBezTo>
                <a:lnTo>
                  <a:pt x="12192000" y="485518"/>
                </a:lnTo>
                <a:lnTo>
                  <a:pt x="12192000" y="5918573"/>
                </a:lnTo>
                <a:lnTo>
                  <a:pt x="0" y="5918573"/>
                </a:lnTo>
                <a:lnTo>
                  <a:pt x="0" y="2628838"/>
                </a:lnTo>
                <a:lnTo>
                  <a:pt x="130957" y="2577407"/>
                </a:lnTo>
                <a:cubicBezTo>
                  <a:pt x="1244205" y="2178225"/>
                  <a:pt x="3358358" y="1895319"/>
                  <a:pt x="4597403" y="1498973"/>
                </a:cubicBezTo>
                <a:cubicBezTo>
                  <a:pt x="6013452" y="1046006"/>
                  <a:pt x="6849534" y="171823"/>
                  <a:pt x="8216901" y="38473"/>
                </a:cubicBezTo>
                <a:cubicBezTo>
                  <a:pt x="8473281" y="13470"/>
                  <a:pt x="8743206" y="596"/>
                  <a:pt x="9022237" y="20"/>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grpSp>
        <p:nvGrpSpPr>
          <p:cNvPr id="16" name="Gruppieren 15">
            <a:extLst>
              <a:ext uri="{FF2B5EF4-FFF2-40B4-BE49-F238E27FC236}">
                <a16:creationId xmlns:a16="http://schemas.microsoft.com/office/drawing/2014/main" id="{2CDAB08F-B97B-4132-8536-58EACEC0B428}"/>
              </a:ext>
            </a:extLst>
          </p:cNvPr>
          <p:cNvGrpSpPr/>
          <p:nvPr userDrawn="1"/>
        </p:nvGrpSpPr>
        <p:grpSpPr bwMode="gray">
          <a:xfrm>
            <a:off x="0" y="5259999"/>
            <a:ext cx="12192000" cy="1598001"/>
            <a:chOff x="3789680" y="5259999"/>
            <a:chExt cx="12192000" cy="1598001"/>
          </a:xfrm>
        </p:grpSpPr>
        <p:sp>
          <p:nvSpPr>
            <p:cNvPr id="17" name="Freihandform: Form 16">
              <a:extLst>
                <a:ext uri="{FF2B5EF4-FFF2-40B4-BE49-F238E27FC236}">
                  <a16:creationId xmlns:a16="http://schemas.microsoft.com/office/drawing/2014/main" id="{6880E335-2605-4B2E-9E18-A985D918C444}"/>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18" name="Freihandform: Form 17">
              <a:extLst>
                <a:ext uri="{FF2B5EF4-FFF2-40B4-BE49-F238E27FC236}">
                  <a16:creationId xmlns:a16="http://schemas.microsoft.com/office/drawing/2014/main" id="{6DAA0B97-CBC8-4C91-ABF1-ADC2C4F329F2}"/>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19" name="Gruppieren 18">
              <a:extLst>
                <a:ext uri="{FF2B5EF4-FFF2-40B4-BE49-F238E27FC236}">
                  <a16:creationId xmlns:a16="http://schemas.microsoft.com/office/drawing/2014/main" id="{CA661520-DB67-4B93-BD51-7CD3D9A72F0C}"/>
                </a:ext>
              </a:extLst>
            </p:cNvPr>
            <p:cNvGrpSpPr/>
            <p:nvPr userDrawn="1"/>
          </p:nvGrpSpPr>
          <p:grpSpPr bwMode="gray">
            <a:xfrm>
              <a:off x="13555839" y="5259999"/>
              <a:ext cx="1530491" cy="1036832"/>
              <a:chOff x="9156700" y="3262951"/>
              <a:chExt cx="2806127" cy="1901013"/>
            </a:xfrm>
          </p:grpSpPr>
          <p:sp>
            <p:nvSpPr>
              <p:cNvPr id="20" name="Grafik 7">
                <a:extLst>
                  <a:ext uri="{FF2B5EF4-FFF2-40B4-BE49-F238E27FC236}">
                    <a16:creationId xmlns:a16="http://schemas.microsoft.com/office/drawing/2014/main" id="{CACC52D9-75EF-4412-9BE3-F230068D989D}"/>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1" name="Grafik 7">
                <a:extLst>
                  <a:ext uri="{FF2B5EF4-FFF2-40B4-BE49-F238E27FC236}">
                    <a16:creationId xmlns:a16="http://schemas.microsoft.com/office/drawing/2014/main" id="{D2EDF748-4334-4C9E-856D-7853FC53A390}"/>
                  </a:ext>
                </a:extLst>
              </p:cNvPr>
              <p:cNvGrpSpPr/>
              <p:nvPr/>
            </p:nvGrpSpPr>
            <p:grpSpPr bwMode="gray">
              <a:xfrm>
                <a:off x="9360725" y="3384916"/>
                <a:ext cx="2478840" cy="1607084"/>
                <a:chOff x="9391840" y="2846737"/>
                <a:chExt cx="2478840" cy="1607084"/>
              </a:xfrm>
            </p:grpSpPr>
            <p:sp>
              <p:nvSpPr>
                <p:cNvPr id="22" name="Freihandform: Form 21">
                  <a:extLst>
                    <a:ext uri="{FF2B5EF4-FFF2-40B4-BE49-F238E27FC236}">
                      <a16:creationId xmlns:a16="http://schemas.microsoft.com/office/drawing/2014/main" id="{79C45489-0EC4-4213-8453-2AAC389C1EF9}"/>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3" name="Freihandform: Form 22">
                  <a:extLst>
                    <a:ext uri="{FF2B5EF4-FFF2-40B4-BE49-F238E27FC236}">
                      <a16:creationId xmlns:a16="http://schemas.microsoft.com/office/drawing/2014/main" id="{DF2B0AB3-0643-4189-8F7F-BE1A56174AAB}"/>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4" name="Freihandform: Form 23">
                  <a:extLst>
                    <a:ext uri="{FF2B5EF4-FFF2-40B4-BE49-F238E27FC236}">
                      <a16:creationId xmlns:a16="http://schemas.microsoft.com/office/drawing/2014/main" id="{900536ED-0A42-4C58-9528-0E8E02F5477C}"/>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
        <p:nvSpPr>
          <p:cNvPr id="2" name="Titel 1">
            <a:extLst>
              <a:ext uri="{FF2B5EF4-FFF2-40B4-BE49-F238E27FC236}">
                <a16:creationId xmlns:a16="http://schemas.microsoft.com/office/drawing/2014/main" id="{9BA550CF-161E-4CAE-84CF-2C1949212696}"/>
              </a:ext>
            </a:extLst>
          </p:cNvPr>
          <p:cNvSpPr>
            <a:spLocks noGrp="1"/>
          </p:cNvSpPr>
          <p:nvPr>
            <p:ph type="title" hasCustomPrompt="1"/>
          </p:nvPr>
        </p:nvSpPr>
        <p:spPr bwMode="black">
          <a:xfrm>
            <a:off x="874712" y="3108464"/>
            <a:ext cx="6842125" cy="2658130"/>
          </a:xfrm>
        </p:spPr>
        <p:txBody>
          <a:bodyPr lIns="0" tIns="270000" bIns="0"/>
          <a:lstStyle>
            <a:lvl1pPr>
              <a:defRPr sz="4800">
                <a:solidFill>
                  <a:schemeClr val="bg1"/>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vl6pPr>
              <a:defRPr sz="4800">
                <a:solidFill>
                  <a:schemeClr val="bg1"/>
                </a:solidFill>
              </a:defRPr>
            </a:lvl6pPr>
            <a:lvl7pPr>
              <a:defRPr sz="4800">
                <a:solidFill>
                  <a:schemeClr val="bg1"/>
                </a:solidFill>
              </a:defRPr>
            </a:lvl7pPr>
            <a:lvl8pPr>
              <a:defRPr sz="4800">
                <a:solidFill>
                  <a:schemeClr val="bg1"/>
                </a:solidFill>
              </a:defRPr>
            </a:lvl8pPr>
            <a:lvl9pPr>
              <a:defRPr sz="4800">
                <a:solidFill>
                  <a:schemeClr val="bg1"/>
                </a:solidFill>
              </a:defRPr>
            </a:lvl9pPr>
          </a:lstStyle>
          <a:p>
            <a:pPr lvl="0"/>
            <a:r>
              <a:rPr lang="de-DE"/>
              <a:t>Titel des </a:t>
            </a:r>
            <a:r>
              <a:rPr lang="de-DE" err="1"/>
              <a:t>Kapiteltrenners</a:t>
            </a:r>
            <a:r>
              <a:rPr lang="de-DE"/>
              <a:t> kann über mehrere Zeilen laufen</a:t>
            </a:r>
          </a:p>
        </p:txBody>
      </p:sp>
      <p:sp>
        <p:nvSpPr>
          <p:cNvPr id="15" name="Textplatzhalter 14">
            <a:extLst>
              <a:ext uri="{FF2B5EF4-FFF2-40B4-BE49-F238E27FC236}">
                <a16:creationId xmlns:a16="http://schemas.microsoft.com/office/drawing/2014/main" id="{8FA65DD9-C81F-4419-862C-8D44B7E6E0BC}"/>
              </a:ext>
            </a:extLst>
          </p:cNvPr>
          <p:cNvSpPr>
            <a:spLocks noGrp="1"/>
          </p:cNvSpPr>
          <p:nvPr>
            <p:ph type="body" sz="quarter" idx="13" hasCustomPrompt="1"/>
          </p:nvPr>
        </p:nvSpPr>
        <p:spPr bwMode="black">
          <a:xfrm>
            <a:off x="874713" y="1881188"/>
            <a:ext cx="1441450" cy="1227276"/>
          </a:xfrm>
        </p:spPr>
        <p:txBody>
          <a:bodyPr wrap="none" tIns="0"/>
          <a:lstStyle>
            <a:lvl1pPr marL="0" indent="0">
              <a:spcBef>
                <a:spcPts val="0"/>
              </a:spcBef>
              <a:spcAft>
                <a:spcPts val="0"/>
              </a:spcAft>
              <a:buFont typeface="Arial" panose="020B0604020202020204" pitchFamily="34" charset="0"/>
              <a:buNone/>
              <a:defRPr sz="8800" b="1">
                <a:solidFill>
                  <a:schemeClr val="bg1"/>
                </a:solidFill>
              </a:defRPr>
            </a:lvl1pPr>
            <a:lvl2pPr marL="0" indent="0">
              <a:spcBef>
                <a:spcPts val="0"/>
              </a:spcBef>
              <a:spcAft>
                <a:spcPts val="0"/>
              </a:spcAft>
              <a:buNone/>
              <a:defRPr sz="8800" b="1">
                <a:solidFill>
                  <a:schemeClr val="bg1"/>
                </a:solidFill>
              </a:defRPr>
            </a:lvl2pPr>
            <a:lvl3pPr marL="0" indent="0">
              <a:spcBef>
                <a:spcPts val="0"/>
              </a:spcBef>
              <a:spcAft>
                <a:spcPts val="0"/>
              </a:spcAft>
              <a:buNone/>
              <a:defRPr sz="8800" b="1">
                <a:solidFill>
                  <a:schemeClr val="bg1"/>
                </a:solidFill>
              </a:defRPr>
            </a:lvl3pPr>
            <a:lvl4pPr marL="0" indent="0">
              <a:spcBef>
                <a:spcPts val="0"/>
              </a:spcBef>
              <a:spcAft>
                <a:spcPts val="0"/>
              </a:spcAft>
              <a:buFont typeface="Arial" panose="020B0604020202020204" pitchFamily="34" charset="0"/>
              <a:buNone/>
              <a:defRPr sz="8800" b="1">
                <a:solidFill>
                  <a:schemeClr val="bg1"/>
                </a:solidFill>
              </a:defRPr>
            </a:lvl4pPr>
            <a:lvl5pPr marL="0" indent="0">
              <a:spcBef>
                <a:spcPts val="0"/>
              </a:spcBef>
              <a:spcAft>
                <a:spcPts val="0"/>
              </a:spcAft>
              <a:buFont typeface="Arial" panose="020B0604020202020204" pitchFamily="34" charset="0"/>
              <a:buNone/>
              <a:defRPr sz="8800" b="1">
                <a:solidFill>
                  <a:schemeClr val="bg1"/>
                </a:solidFill>
              </a:defRPr>
            </a:lvl5pPr>
            <a:lvl6pPr marL="0" indent="0">
              <a:spcBef>
                <a:spcPts val="0"/>
              </a:spcBef>
              <a:spcAft>
                <a:spcPts val="0"/>
              </a:spcAft>
              <a:buFont typeface="Arial" panose="020B0604020202020204" pitchFamily="34" charset="0"/>
              <a:buNone/>
              <a:defRPr sz="8800" b="1">
                <a:solidFill>
                  <a:schemeClr val="bg1"/>
                </a:solidFill>
              </a:defRPr>
            </a:lvl6pPr>
            <a:lvl7pPr marL="0" indent="0">
              <a:spcBef>
                <a:spcPts val="0"/>
              </a:spcBef>
              <a:spcAft>
                <a:spcPts val="0"/>
              </a:spcAft>
              <a:buFont typeface="Arial" panose="020B0604020202020204" pitchFamily="34" charset="0"/>
              <a:buNone/>
              <a:defRPr sz="8800" b="1">
                <a:solidFill>
                  <a:schemeClr val="bg1"/>
                </a:solidFill>
              </a:defRPr>
            </a:lvl7pPr>
            <a:lvl8pPr marL="0" indent="0">
              <a:spcBef>
                <a:spcPts val="0"/>
              </a:spcBef>
              <a:spcAft>
                <a:spcPts val="0"/>
              </a:spcAft>
              <a:buFont typeface="Arial" panose="020B0604020202020204" pitchFamily="34" charset="0"/>
              <a:buNone/>
              <a:defRPr sz="8800" b="1">
                <a:solidFill>
                  <a:schemeClr val="bg1"/>
                </a:solidFill>
              </a:defRPr>
            </a:lvl8pPr>
            <a:lvl9pPr marL="0" indent="0">
              <a:spcBef>
                <a:spcPts val="0"/>
              </a:spcBef>
              <a:spcAft>
                <a:spcPts val="0"/>
              </a:spcAft>
              <a:buFont typeface="Arial" panose="020B0604020202020204" pitchFamily="34" charset="0"/>
              <a:buNone/>
              <a:defRPr sz="8800" b="1">
                <a:solidFill>
                  <a:schemeClr val="bg1"/>
                </a:solidFill>
              </a:defRPr>
            </a:lvl9pPr>
          </a:lstStyle>
          <a:p>
            <a:pPr lvl="0"/>
            <a:r>
              <a:rPr lang="de-DE"/>
              <a:t>01</a:t>
            </a:r>
          </a:p>
        </p:txBody>
      </p:sp>
    </p:spTree>
    <p:extLst>
      <p:ext uri="{BB962C8B-B14F-4D97-AF65-F5344CB8AC3E}">
        <p14:creationId xmlns:p14="http://schemas.microsoft.com/office/powerpoint/2010/main" val="2684064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apiteltrenner Bild oben">
    <p:bg>
      <p:bgPr>
        <a:solidFill>
          <a:schemeClr val="accent5"/>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966B610-D0C1-1B65-7E2A-24847A4D3EC9}"/>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3" name="Fußzeilenplatzhalter 2">
            <a:extLst>
              <a:ext uri="{FF2B5EF4-FFF2-40B4-BE49-F238E27FC236}">
                <a16:creationId xmlns:a16="http://schemas.microsoft.com/office/drawing/2014/main" id="{6907D210-7935-47B1-97EE-EE0245B244EE}"/>
              </a:ext>
            </a:extLst>
          </p:cNvPr>
          <p:cNvSpPr>
            <a:spLocks noGrp="1"/>
          </p:cNvSpPr>
          <p:nvPr>
            <p:ph type="ftr" sz="quarter" idx="10"/>
          </p:nvPr>
        </p:nvSpPr>
        <p:spPr bwMode="gray">
          <a:xfrm rot="5400000">
            <a:off x="12204844" y="692150"/>
            <a:ext cx="0" cy="0"/>
          </a:xfrm>
          <a:noFill/>
        </p:spPr>
        <p:txBody>
          <a:bodyPr/>
          <a:lstStyle>
            <a:lvl1pPr>
              <a:defRPr>
                <a:noFill/>
              </a:defRPr>
            </a:lvl1pPr>
          </a:lstStyle>
          <a:p>
            <a:r>
              <a:rPr lang="de-DE"/>
              <a:t>dm-Musterfolienbibliothek</a:t>
            </a:r>
          </a:p>
        </p:txBody>
      </p:sp>
      <p:sp>
        <p:nvSpPr>
          <p:cNvPr id="4" name="Foliennummernplatzhalter 3">
            <a:extLst>
              <a:ext uri="{FF2B5EF4-FFF2-40B4-BE49-F238E27FC236}">
                <a16:creationId xmlns:a16="http://schemas.microsoft.com/office/drawing/2014/main" id="{EBA2CE04-3D10-47A0-A4F2-0F52217020FB}"/>
              </a:ext>
            </a:extLst>
          </p:cNvPr>
          <p:cNvSpPr>
            <a:spLocks noGrp="1"/>
          </p:cNvSpPr>
          <p:nvPr>
            <p:ph type="sldNum" sz="quarter" idx="11"/>
          </p:nvPr>
        </p:nvSpPr>
        <p:spPr bwMode="gray">
          <a:xfrm rot="5400000">
            <a:off x="12204844" y="404813"/>
            <a:ext cx="0" cy="0"/>
          </a:xfrm>
          <a:noFill/>
        </p:spPr>
        <p:txBody>
          <a:bodyPr/>
          <a:lstStyle>
            <a:lvl1pPr>
              <a:defRPr>
                <a:noFill/>
              </a:defRPr>
            </a:lvl1pPr>
          </a:lstStyle>
          <a:p>
            <a:fld id="{CB71A0B3-436A-40BC-92D2-BFDE076B5301}" type="slidenum">
              <a:rPr lang="de-DE" smtClean="0"/>
              <a:pPr/>
              <a:t>‹Nr.›</a:t>
            </a:fld>
            <a:endParaRPr lang="de-DE"/>
          </a:p>
        </p:txBody>
      </p:sp>
      <p:sp>
        <p:nvSpPr>
          <p:cNvPr id="14" name="Freihandform: Form 13">
            <a:extLst>
              <a:ext uri="{FF2B5EF4-FFF2-40B4-BE49-F238E27FC236}">
                <a16:creationId xmlns:a16="http://schemas.microsoft.com/office/drawing/2014/main" id="{462B3CA2-C497-45D1-9F16-4BF56402F5B7}"/>
              </a:ext>
            </a:extLst>
          </p:cNvPr>
          <p:cNvSpPr>
            <a:spLocks/>
          </p:cNvSpPr>
          <p:nvPr userDrawn="1"/>
        </p:nvSpPr>
        <p:spPr bwMode="gray">
          <a:xfrm>
            <a:off x="0" y="2241211"/>
            <a:ext cx="12192000" cy="4616790"/>
          </a:xfrm>
          <a:custGeom>
            <a:avLst/>
            <a:gdLst>
              <a:gd name="connsiteX0" fmla="*/ 12192000 w 12192000"/>
              <a:gd name="connsiteY0" fmla="*/ 0 h 4616790"/>
              <a:gd name="connsiteX1" fmla="*/ 12192000 w 12192000"/>
              <a:gd name="connsiteY1" fmla="*/ 4616790 h 4616790"/>
              <a:gd name="connsiteX2" fmla="*/ 0 w 12192000"/>
              <a:gd name="connsiteY2" fmla="*/ 4616790 h 4616790"/>
              <a:gd name="connsiteX3" fmla="*/ 0 w 12192000"/>
              <a:gd name="connsiteY3" fmla="*/ 3104370 h 4616790"/>
              <a:gd name="connsiteX4" fmla="*/ 103911 w 12192000"/>
              <a:gd name="connsiteY4" fmla="*/ 3086259 h 4616790"/>
              <a:gd name="connsiteX5" fmla="*/ 11861359 w 12192000"/>
              <a:gd name="connsiteY5" fmla="*/ 10325 h 461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616790">
                <a:moveTo>
                  <a:pt x="12192000" y="0"/>
                </a:moveTo>
                <a:lnTo>
                  <a:pt x="12192000" y="4616790"/>
                </a:lnTo>
                <a:lnTo>
                  <a:pt x="0" y="4616790"/>
                </a:lnTo>
                <a:lnTo>
                  <a:pt x="0" y="3104370"/>
                </a:lnTo>
                <a:lnTo>
                  <a:pt x="103911" y="3086259"/>
                </a:lnTo>
                <a:cubicBezTo>
                  <a:pt x="4948084" y="2188512"/>
                  <a:pt x="9053445" y="124077"/>
                  <a:pt x="11861359" y="10325"/>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ihandform: Form 15">
            <a:extLst>
              <a:ext uri="{FF2B5EF4-FFF2-40B4-BE49-F238E27FC236}">
                <a16:creationId xmlns:a16="http://schemas.microsoft.com/office/drawing/2014/main" id="{733CAFA7-5FEF-4533-BB58-9ED2DD624E04}"/>
              </a:ext>
            </a:extLst>
          </p:cNvPr>
          <p:cNvSpPr>
            <a:spLocks/>
          </p:cNvSpPr>
          <p:nvPr userDrawn="1"/>
        </p:nvSpPr>
        <p:spPr bwMode="gray">
          <a:xfrm flipH="1">
            <a:off x="0" y="3416657"/>
            <a:ext cx="12192000" cy="3441344"/>
          </a:xfrm>
          <a:custGeom>
            <a:avLst/>
            <a:gdLst>
              <a:gd name="connsiteX0" fmla="*/ 12192000 w 12192000"/>
              <a:gd name="connsiteY0" fmla="*/ 0 h 3441344"/>
              <a:gd name="connsiteX1" fmla="*/ 11543120 w 12192000"/>
              <a:gd name="connsiteY1" fmla="*/ 135521 h 3441344"/>
              <a:gd name="connsiteX2" fmla="*/ 146551 w 12192000"/>
              <a:gd name="connsiteY2" fmla="*/ 2393026 h 3441344"/>
              <a:gd name="connsiteX3" fmla="*/ 0 w 12192000"/>
              <a:gd name="connsiteY3" fmla="*/ 2410886 h 3441344"/>
              <a:gd name="connsiteX4" fmla="*/ 0 w 12192000"/>
              <a:gd name="connsiteY4" fmla="*/ 3441344 h 3441344"/>
              <a:gd name="connsiteX5" fmla="*/ 12192000 w 12192000"/>
              <a:gd name="connsiteY5" fmla="*/ 3441344 h 344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1344">
                <a:moveTo>
                  <a:pt x="12192000" y="0"/>
                </a:moveTo>
                <a:lnTo>
                  <a:pt x="11543120" y="135521"/>
                </a:lnTo>
                <a:cubicBezTo>
                  <a:pt x="8279524" y="837096"/>
                  <a:pt x="4416550" y="1839754"/>
                  <a:pt x="146551" y="2393026"/>
                </a:cubicBezTo>
                <a:lnTo>
                  <a:pt x="0" y="2410886"/>
                </a:lnTo>
                <a:lnTo>
                  <a:pt x="0" y="3441344"/>
                </a:lnTo>
                <a:lnTo>
                  <a:pt x="12192000" y="3441344"/>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5" name="Datumsplatzhalter 4">
            <a:extLst>
              <a:ext uri="{FF2B5EF4-FFF2-40B4-BE49-F238E27FC236}">
                <a16:creationId xmlns:a16="http://schemas.microsoft.com/office/drawing/2014/main" id="{01388E4E-F1AC-4842-BF47-3D4CA785B8AA}"/>
              </a:ext>
            </a:extLst>
          </p:cNvPr>
          <p:cNvSpPr>
            <a:spLocks noGrp="1"/>
          </p:cNvSpPr>
          <p:nvPr>
            <p:ph type="dt" sz="half" idx="12"/>
          </p:nvPr>
        </p:nvSpPr>
        <p:spPr bwMode="gray">
          <a:xfrm>
            <a:off x="874712" y="6867531"/>
            <a:ext cx="0" cy="0"/>
          </a:xfrm>
          <a:noFill/>
        </p:spPr>
        <p:txBody>
          <a:bodyPr/>
          <a:lstStyle>
            <a:lvl1pPr>
              <a:defRPr>
                <a:noFill/>
              </a:defRPr>
            </a:lvl1pPr>
          </a:lstStyle>
          <a:p>
            <a:r>
              <a:rPr lang="de-DE"/>
              <a:t>Datumsplatzhalter immer eingeblendet lassen (Logo)</a:t>
            </a:r>
          </a:p>
        </p:txBody>
      </p:sp>
      <p:sp>
        <p:nvSpPr>
          <p:cNvPr id="2" name="Titel 1">
            <a:extLst>
              <a:ext uri="{FF2B5EF4-FFF2-40B4-BE49-F238E27FC236}">
                <a16:creationId xmlns:a16="http://schemas.microsoft.com/office/drawing/2014/main" id="{9BA550CF-161E-4CAE-84CF-2C1949212696}"/>
              </a:ext>
            </a:extLst>
          </p:cNvPr>
          <p:cNvSpPr>
            <a:spLocks noGrp="1"/>
          </p:cNvSpPr>
          <p:nvPr>
            <p:ph type="title" hasCustomPrompt="1"/>
          </p:nvPr>
        </p:nvSpPr>
        <p:spPr bwMode="black">
          <a:xfrm>
            <a:off x="2316163" y="3824288"/>
            <a:ext cx="7200900" cy="1944686"/>
          </a:xfrm>
        </p:spPr>
        <p:txBody>
          <a:bodyPr lIns="0" tIns="216000" bIns="0"/>
          <a:lstStyle>
            <a:lvl1pPr>
              <a:defRPr sz="4800">
                <a:solidFill>
                  <a:schemeClr val="bg1"/>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vl6pPr>
              <a:defRPr sz="4800">
                <a:solidFill>
                  <a:schemeClr val="bg1"/>
                </a:solidFill>
              </a:defRPr>
            </a:lvl6pPr>
            <a:lvl7pPr>
              <a:defRPr sz="4800">
                <a:solidFill>
                  <a:schemeClr val="bg1"/>
                </a:solidFill>
              </a:defRPr>
            </a:lvl7pPr>
            <a:lvl8pPr>
              <a:defRPr sz="4800">
                <a:solidFill>
                  <a:schemeClr val="bg1"/>
                </a:solidFill>
              </a:defRPr>
            </a:lvl8pPr>
            <a:lvl9pPr>
              <a:defRPr sz="4800">
                <a:solidFill>
                  <a:schemeClr val="bg1"/>
                </a:solidFill>
              </a:defRPr>
            </a:lvl9pPr>
          </a:lstStyle>
          <a:p>
            <a:pPr lvl="0"/>
            <a:r>
              <a:rPr lang="de-DE"/>
              <a:t>Titel des </a:t>
            </a:r>
            <a:r>
              <a:rPr lang="de-DE" err="1"/>
              <a:t>Kapiteltrenners</a:t>
            </a:r>
            <a:r>
              <a:rPr lang="de-DE"/>
              <a:t> läuft über zwei Zeilen</a:t>
            </a:r>
          </a:p>
        </p:txBody>
      </p:sp>
      <p:sp>
        <p:nvSpPr>
          <p:cNvPr id="15" name="Textplatzhalter 14">
            <a:extLst>
              <a:ext uri="{FF2B5EF4-FFF2-40B4-BE49-F238E27FC236}">
                <a16:creationId xmlns:a16="http://schemas.microsoft.com/office/drawing/2014/main" id="{8FA65DD9-C81F-4419-862C-8D44B7E6E0BC}"/>
              </a:ext>
            </a:extLst>
          </p:cNvPr>
          <p:cNvSpPr>
            <a:spLocks noGrp="1"/>
          </p:cNvSpPr>
          <p:nvPr>
            <p:ph type="body" sz="quarter" idx="13" hasCustomPrompt="1"/>
          </p:nvPr>
        </p:nvSpPr>
        <p:spPr bwMode="black">
          <a:xfrm>
            <a:off x="874713" y="3824287"/>
            <a:ext cx="1441450" cy="1944687"/>
          </a:xfrm>
        </p:spPr>
        <p:txBody>
          <a:bodyPr wrap="none" tIns="108000" rIns="432000"/>
          <a:lstStyle>
            <a:lvl1pPr marL="0" indent="0" algn="r">
              <a:spcBef>
                <a:spcPts val="0"/>
              </a:spcBef>
              <a:spcAft>
                <a:spcPts val="0"/>
              </a:spcAft>
              <a:buFont typeface="Arial" panose="020B0604020202020204" pitchFamily="34" charset="0"/>
              <a:buNone/>
              <a:defRPr sz="8800" b="1">
                <a:solidFill>
                  <a:schemeClr val="bg1"/>
                </a:solidFill>
              </a:defRPr>
            </a:lvl1pPr>
            <a:lvl2pPr marL="0" indent="0">
              <a:spcBef>
                <a:spcPts val="0"/>
              </a:spcBef>
              <a:spcAft>
                <a:spcPts val="0"/>
              </a:spcAft>
              <a:buNone/>
              <a:defRPr sz="8800" b="1">
                <a:solidFill>
                  <a:schemeClr val="bg1"/>
                </a:solidFill>
              </a:defRPr>
            </a:lvl2pPr>
            <a:lvl3pPr marL="0" indent="0">
              <a:spcBef>
                <a:spcPts val="0"/>
              </a:spcBef>
              <a:spcAft>
                <a:spcPts val="0"/>
              </a:spcAft>
              <a:buNone/>
              <a:defRPr sz="8800" b="1">
                <a:solidFill>
                  <a:schemeClr val="bg1"/>
                </a:solidFill>
              </a:defRPr>
            </a:lvl3pPr>
            <a:lvl4pPr marL="0" indent="0">
              <a:spcBef>
                <a:spcPts val="0"/>
              </a:spcBef>
              <a:spcAft>
                <a:spcPts val="0"/>
              </a:spcAft>
              <a:buFont typeface="Arial" panose="020B0604020202020204" pitchFamily="34" charset="0"/>
              <a:buNone/>
              <a:defRPr sz="8800" b="1">
                <a:solidFill>
                  <a:schemeClr val="bg1"/>
                </a:solidFill>
              </a:defRPr>
            </a:lvl4pPr>
            <a:lvl5pPr marL="0" indent="0">
              <a:spcBef>
                <a:spcPts val="0"/>
              </a:spcBef>
              <a:spcAft>
                <a:spcPts val="0"/>
              </a:spcAft>
              <a:buFont typeface="Arial" panose="020B0604020202020204" pitchFamily="34" charset="0"/>
              <a:buNone/>
              <a:defRPr sz="8800" b="1">
                <a:solidFill>
                  <a:schemeClr val="bg1"/>
                </a:solidFill>
              </a:defRPr>
            </a:lvl5pPr>
            <a:lvl6pPr marL="0" indent="0">
              <a:spcBef>
                <a:spcPts val="0"/>
              </a:spcBef>
              <a:spcAft>
                <a:spcPts val="0"/>
              </a:spcAft>
              <a:buFont typeface="Arial" panose="020B0604020202020204" pitchFamily="34" charset="0"/>
              <a:buNone/>
              <a:defRPr sz="8800" b="1">
                <a:solidFill>
                  <a:schemeClr val="bg1"/>
                </a:solidFill>
              </a:defRPr>
            </a:lvl6pPr>
            <a:lvl7pPr marL="0" indent="0">
              <a:spcBef>
                <a:spcPts val="0"/>
              </a:spcBef>
              <a:spcAft>
                <a:spcPts val="0"/>
              </a:spcAft>
              <a:buFont typeface="Arial" panose="020B0604020202020204" pitchFamily="34" charset="0"/>
              <a:buNone/>
              <a:defRPr sz="8800" b="1">
                <a:solidFill>
                  <a:schemeClr val="bg1"/>
                </a:solidFill>
              </a:defRPr>
            </a:lvl7pPr>
            <a:lvl8pPr marL="0" indent="0">
              <a:spcBef>
                <a:spcPts val="0"/>
              </a:spcBef>
              <a:spcAft>
                <a:spcPts val="0"/>
              </a:spcAft>
              <a:buFont typeface="Arial" panose="020B0604020202020204" pitchFamily="34" charset="0"/>
              <a:buNone/>
              <a:defRPr sz="8800" b="1">
                <a:solidFill>
                  <a:schemeClr val="bg1"/>
                </a:solidFill>
              </a:defRPr>
            </a:lvl8pPr>
            <a:lvl9pPr marL="0" indent="0">
              <a:spcBef>
                <a:spcPts val="0"/>
              </a:spcBef>
              <a:spcAft>
                <a:spcPts val="0"/>
              </a:spcAft>
              <a:buFont typeface="Arial" panose="020B0604020202020204" pitchFamily="34" charset="0"/>
              <a:buNone/>
              <a:defRPr sz="8800" b="1">
                <a:solidFill>
                  <a:schemeClr val="bg1"/>
                </a:solidFill>
              </a:defRPr>
            </a:lvl9pPr>
          </a:lstStyle>
          <a:p>
            <a:pPr lvl="0"/>
            <a:r>
              <a:rPr lang="de-DE"/>
              <a:t>01</a:t>
            </a:r>
          </a:p>
        </p:txBody>
      </p:sp>
      <p:sp>
        <p:nvSpPr>
          <p:cNvPr id="18" name="Bildplatzhalter 17">
            <a:extLst>
              <a:ext uri="{FF2B5EF4-FFF2-40B4-BE49-F238E27FC236}">
                <a16:creationId xmlns:a16="http://schemas.microsoft.com/office/drawing/2014/main" id="{D6C913D7-AABD-4E79-A78E-F805DDF90CE5}"/>
              </a:ext>
            </a:extLst>
          </p:cNvPr>
          <p:cNvSpPr>
            <a:spLocks noGrp="1"/>
          </p:cNvSpPr>
          <p:nvPr>
            <p:ph type="pic" sz="quarter" idx="14" hasCustomPrompt="1"/>
          </p:nvPr>
        </p:nvSpPr>
        <p:spPr bwMode="gray">
          <a:xfrm>
            <a:off x="0" y="0"/>
            <a:ext cx="12192000" cy="3611860"/>
          </a:xfrm>
          <a:custGeom>
            <a:avLst/>
            <a:gdLst>
              <a:gd name="connsiteX0" fmla="*/ 0 w 12192000"/>
              <a:gd name="connsiteY0" fmla="*/ 0 h 3611860"/>
              <a:gd name="connsiteX1" fmla="*/ 12192000 w 12192000"/>
              <a:gd name="connsiteY1" fmla="*/ 0 h 3611860"/>
              <a:gd name="connsiteX2" fmla="*/ 12192000 w 12192000"/>
              <a:gd name="connsiteY2" fmla="*/ 2918026 h 3611860"/>
              <a:gd name="connsiteX3" fmla="*/ 12032015 w 12192000"/>
              <a:gd name="connsiteY3" fmla="*/ 2916699 h 3611860"/>
              <a:gd name="connsiteX4" fmla="*/ 6708137 w 12192000"/>
              <a:gd name="connsiteY4" fmla="*/ 3604372 h 3611860"/>
              <a:gd name="connsiteX5" fmla="*/ 2373628 w 12192000"/>
              <a:gd name="connsiteY5" fmla="*/ 3290047 h 3611860"/>
              <a:gd name="connsiteX6" fmla="*/ 379726 w 12192000"/>
              <a:gd name="connsiteY6" fmla="*/ 3344072 h 3611860"/>
              <a:gd name="connsiteX7" fmla="*/ 0 w 12192000"/>
              <a:gd name="connsiteY7" fmla="*/ 3380947 h 361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611860">
                <a:moveTo>
                  <a:pt x="0" y="0"/>
                </a:moveTo>
                <a:lnTo>
                  <a:pt x="12192000" y="0"/>
                </a:lnTo>
                <a:lnTo>
                  <a:pt x="12192000" y="2918026"/>
                </a:lnTo>
                <a:lnTo>
                  <a:pt x="12032015" y="2916699"/>
                </a:lnTo>
                <a:cubicBezTo>
                  <a:pt x="10810332" y="2946924"/>
                  <a:pt x="8252546" y="3546330"/>
                  <a:pt x="6708137" y="3604372"/>
                </a:cubicBezTo>
                <a:cubicBezTo>
                  <a:pt x="5060769" y="3666284"/>
                  <a:pt x="3515463" y="3324972"/>
                  <a:pt x="2373628" y="3290047"/>
                </a:cubicBezTo>
                <a:cubicBezTo>
                  <a:pt x="1517251" y="3263853"/>
                  <a:pt x="916531" y="3296596"/>
                  <a:pt x="379726" y="3344072"/>
                </a:cubicBezTo>
                <a:lnTo>
                  <a:pt x="0" y="3380947"/>
                </a:lnTo>
                <a:close/>
              </a:path>
            </a:pathLst>
          </a:custGeom>
          <a:solidFill>
            <a:schemeClr val="bg1"/>
          </a:solidFill>
        </p:spPr>
        <p:txBody>
          <a:bodyPr wrap="square" tIns="1296000" anchor="ctr" anchorCtr="0">
            <a:noAutofit/>
          </a:bodyPr>
          <a:lstStyle>
            <a:lvl1pPr algn="ctr">
              <a:defRPr sz="1200"/>
            </a:lvl1pPr>
          </a:lstStyle>
          <a:p>
            <a:r>
              <a:rPr lang="de-DE"/>
              <a:t>Fügen Sie ein Bild über Klicken auf das Symbol ein. </a:t>
            </a:r>
            <a:br>
              <a:rPr lang="de-DE"/>
            </a:br>
            <a:br>
              <a:rPr lang="de-DE"/>
            </a:br>
            <a:r>
              <a:rPr lang="de-DE"/>
              <a:t>Alternativ kopieren Sie ein Bild in die Zwischenablage, </a:t>
            </a:r>
            <a:br>
              <a:rPr lang="de-DE"/>
            </a:br>
            <a:r>
              <a:rPr lang="de-DE"/>
              <a:t>wählen Sie den Platzhalter an und klicken Sie einfügen. </a:t>
            </a:r>
          </a:p>
        </p:txBody>
      </p:sp>
      <p:grpSp>
        <p:nvGrpSpPr>
          <p:cNvPr id="17" name="Gruppieren 16">
            <a:extLst>
              <a:ext uri="{FF2B5EF4-FFF2-40B4-BE49-F238E27FC236}">
                <a16:creationId xmlns:a16="http://schemas.microsoft.com/office/drawing/2014/main" id="{FFE9F188-B8FF-4B60-A5A3-FD03855DAC74}"/>
              </a:ext>
            </a:extLst>
          </p:cNvPr>
          <p:cNvGrpSpPr/>
          <p:nvPr userDrawn="1"/>
        </p:nvGrpSpPr>
        <p:grpSpPr bwMode="gray">
          <a:xfrm>
            <a:off x="0" y="5259999"/>
            <a:ext cx="12192000" cy="1598001"/>
            <a:chOff x="3789680" y="5259999"/>
            <a:chExt cx="12192000" cy="1598001"/>
          </a:xfrm>
        </p:grpSpPr>
        <p:sp>
          <p:nvSpPr>
            <p:cNvPr id="19" name="Freihandform: Form 18">
              <a:extLst>
                <a:ext uri="{FF2B5EF4-FFF2-40B4-BE49-F238E27FC236}">
                  <a16:creationId xmlns:a16="http://schemas.microsoft.com/office/drawing/2014/main" id="{F508EBE4-2F5E-436A-B0B2-EB2F7DEB10FB}"/>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20" name="Freihandform: Form 19">
              <a:extLst>
                <a:ext uri="{FF2B5EF4-FFF2-40B4-BE49-F238E27FC236}">
                  <a16:creationId xmlns:a16="http://schemas.microsoft.com/office/drawing/2014/main" id="{217384D9-746E-40F0-9190-325B1DF878C9}"/>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21" name="Gruppieren 20">
              <a:extLst>
                <a:ext uri="{FF2B5EF4-FFF2-40B4-BE49-F238E27FC236}">
                  <a16:creationId xmlns:a16="http://schemas.microsoft.com/office/drawing/2014/main" id="{B097384A-4D2B-4C1D-8E1B-D752D9BB617A}"/>
                </a:ext>
              </a:extLst>
            </p:cNvPr>
            <p:cNvGrpSpPr/>
            <p:nvPr userDrawn="1"/>
          </p:nvGrpSpPr>
          <p:grpSpPr bwMode="gray">
            <a:xfrm>
              <a:off x="13555839" y="5259999"/>
              <a:ext cx="1530491" cy="1036832"/>
              <a:chOff x="9156700" y="3262951"/>
              <a:chExt cx="2806127" cy="1901013"/>
            </a:xfrm>
          </p:grpSpPr>
          <p:sp>
            <p:nvSpPr>
              <p:cNvPr id="22" name="Grafik 7">
                <a:extLst>
                  <a:ext uri="{FF2B5EF4-FFF2-40B4-BE49-F238E27FC236}">
                    <a16:creationId xmlns:a16="http://schemas.microsoft.com/office/drawing/2014/main" id="{7AAD66A9-F5F2-47BC-84FE-99D09F1B05A1}"/>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3" name="Grafik 7">
                <a:extLst>
                  <a:ext uri="{FF2B5EF4-FFF2-40B4-BE49-F238E27FC236}">
                    <a16:creationId xmlns:a16="http://schemas.microsoft.com/office/drawing/2014/main" id="{21CE3C20-1BA7-4B81-A169-D29D7E733E28}"/>
                  </a:ext>
                </a:extLst>
              </p:cNvPr>
              <p:cNvGrpSpPr/>
              <p:nvPr/>
            </p:nvGrpSpPr>
            <p:grpSpPr bwMode="gray">
              <a:xfrm>
                <a:off x="9360725" y="3384916"/>
                <a:ext cx="2478840" cy="1607084"/>
                <a:chOff x="9391840" y="2846737"/>
                <a:chExt cx="2478840" cy="1607084"/>
              </a:xfrm>
            </p:grpSpPr>
            <p:sp>
              <p:nvSpPr>
                <p:cNvPr id="24" name="Freihandform: Form 23">
                  <a:extLst>
                    <a:ext uri="{FF2B5EF4-FFF2-40B4-BE49-F238E27FC236}">
                      <a16:creationId xmlns:a16="http://schemas.microsoft.com/office/drawing/2014/main" id="{DD8A95DE-8690-4BE3-835C-AF28BD886E64}"/>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5" name="Freihandform: Form 24">
                  <a:extLst>
                    <a:ext uri="{FF2B5EF4-FFF2-40B4-BE49-F238E27FC236}">
                      <a16:creationId xmlns:a16="http://schemas.microsoft.com/office/drawing/2014/main" id="{723763D2-3BD3-46A8-839D-6277324A2649}"/>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6" name="Freihandform: Form 25">
                  <a:extLst>
                    <a:ext uri="{FF2B5EF4-FFF2-40B4-BE49-F238E27FC236}">
                      <a16:creationId xmlns:a16="http://schemas.microsoft.com/office/drawing/2014/main" id="{939920AB-3900-42CC-81ED-025FF1BE96DB}"/>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Tree>
    <p:extLst>
      <p:ext uri="{BB962C8B-B14F-4D97-AF65-F5344CB8AC3E}">
        <p14:creationId xmlns:p14="http://schemas.microsoft.com/office/powerpoint/2010/main" val="76605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Kapiteltrenner Bild rechts">
    <p:bg>
      <p:bgPr>
        <a:solidFill>
          <a:schemeClr val="accent5"/>
        </a:solidFill>
        <a:effectLst/>
      </p:bgPr>
    </p:bg>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937F12A5-7B40-944D-8E58-08D51B682AB0}"/>
              </a:ext>
            </a:extLst>
          </p:cNvPr>
          <p:cNvPicPr>
            <a:picLocks noChangeAspect="1"/>
          </p:cNvPicPr>
          <p:nvPr userDrawn="1"/>
        </p:nvPicPr>
        <p:blipFill>
          <a:blip r:embed="rId2"/>
          <a:stretch>
            <a:fillRect/>
          </a:stretch>
        </p:blipFill>
        <p:spPr>
          <a:xfrm>
            <a:off x="-1" y="336"/>
            <a:ext cx="12192603" cy="6857663"/>
          </a:xfrm>
          <a:prstGeom prst="rect">
            <a:avLst/>
          </a:prstGeom>
        </p:spPr>
      </p:pic>
      <p:grpSp>
        <p:nvGrpSpPr>
          <p:cNvPr id="2" name="Gruppieren 1">
            <a:extLst>
              <a:ext uri="{FF2B5EF4-FFF2-40B4-BE49-F238E27FC236}">
                <a16:creationId xmlns:a16="http://schemas.microsoft.com/office/drawing/2014/main" id="{9E99CFDA-12A9-4A02-A1E3-2AF687EC023F}"/>
              </a:ext>
            </a:extLst>
          </p:cNvPr>
          <p:cNvGrpSpPr/>
          <p:nvPr userDrawn="1"/>
        </p:nvGrpSpPr>
        <p:grpSpPr bwMode="gray">
          <a:xfrm>
            <a:off x="-2" y="0"/>
            <a:ext cx="7004051" cy="6858002"/>
            <a:chOff x="-2" y="0"/>
            <a:chExt cx="7004051" cy="6858002"/>
          </a:xfrm>
        </p:grpSpPr>
        <p:sp>
          <p:nvSpPr>
            <p:cNvPr id="17" name="Freihandform: Form 16">
              <a:extLst>
                <a:ext uri="{FF2B5EF4-FFF2-40B4-BE49-F238E27FC236}">
                  <a16:creationId xmlns:a16="http://schemas.microsoft.com/office/drawing/2014/main" id="{12132F68-7A0E-454E-844C-86D79D496D0B}"/>
                </a:ext>
              </a:extLst>
            </p:cNvPr>
            <p:cNvSpPr/>
            <p:nvPr/>
          </p:nvSpPr>
          <p:spPr bwMode="gray">
            <a:xfrm flipH="1">
              <a:off x="-1" y="0"/>
              <a:ext cx="7004050" cy="6858002"/>
            </a:xfrm>
            <a:custGeom>
              <a:avLst/>
              <a:gdLst>
                <a:gd name="connsiteX0" fmla="*/ 6968371 w 6968371"/>
                <a:gd name="connsiteY0" fmla="*/ 0 h 6858001"/>
                <a:gd name="connsiteX1" fmla="*/ 4799114 w 6968371"/>
                <a:gd name="connsiteY1" fmla="*/ 0 h 6858001"/>
                <a:gd name="connsiteX2" fmla="*/ 4704313 w 6968371"/>
                <a:gd name="connsiteY2" fmla="*/ 84848 h 6858001"/>
                <a:gd name="connsiteX3" fmla="*/ 1777202 w 6968371"/>
                <a:gd name="connsiteY3" fmla="*/ 1648648 h 6858001"/>
                <a:gd name="connsiteX4" fmla="*/ 1726210 w 6968371"/>
                <a:gd name="connsiteY4" fmla="*/ 1645510 h 6858001"/>
                <a:gd name="connsiteX5" fmla="*/ 1601082 w 6968371"/>
                <a:gd name="connsiteY5" fmla="*/ 1812520 h 6858001"/>
                <a:gd name="connsiteX6" fmla="*/ 133148 w 6968371"/>
                <a:gd name="connsiteY6" fmla="*/ 4265765 h 6858001"/>
                <a:gd name="connsiteX7" fmla="*/ 27238 w 6968371"/>
                <a:gd name="connsiteY7" fmla="*/ 6574561 h 6858001"/>
                <a:gd name="connsiteX8" fmla="*/ 45761 w 6968371"/>
                <a:gd name="connsiteY8" fmla="*/ 6858001 h 6858001"/>
                <a:gd name="connsiteX9" fmla="*/ 6968371 w 6968371"/>
                <a:gd name="connsiteY9"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8371" h="6858001">
                  <a:moveTo>
                    <a:pt x="6968371" y="0"/>
                  </a:moveTo>
                  <a:lnTo>
                    <a:pt x="4799114" y="0"/>
                  </a:lnTo>
                  <a:lnTo>
                    <a:pt x="4704313" y="84848"/>
                  </a:lnTo>
                  <a:cubicBezTo>
                    <a:pt x="3756135" y="919291"/>
                    <a:pt x="2749103" y="1662968"/>
                    <a:pt x="1777202" y="1648648"/>
                  </a:cubicBezTo>
                  <a:lnTo>
                    <a:pt x="1726210" y="1645510"/>
                  </a:lnTo>
                  <a:lnTo>
                    <a:pt x="1601082" y="1812520"/>
                  </a:lnTo>
                  <a:cubicBezTo>
                    <a:pt x="1044124" y="2544485"/>
                    <a:pt x="348252" y="3374120"/>
                    <a:pt x="133148" y="4265765"/>
                  </a:cubicBezTo>
                  <a:cubicBezTo>
                    <a:pt x="-17425" y="4889917"/>
                    <a:pt x="-20344" y="5741760"/>
                    <a:pt x="27238" y="6574561"/>
                  </a:cubicBezTo>
                  <a:lnTo>
                    <a:pt x="45761" y="6858001"/>
                  </a:lnTo>
                  <a:lnTo>
                    <a:pt x="6968371" y="6858001"/>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 name="Freihandform: Form 17">
              <a:extLst>
                <a:ext uri="{FF2B5EF4-FFF2-40B4-BE49-F238E27FC236}">
                  <a16:creationId xmlns:a16="http://schemas.microsoft.com/office/drawing/2014/main" id="{1F3BBA81-F8BF-408A-9415-69C44867ED66}"/>
                </a:ext>
              </a:extLst>
            </p:cNvPr>
            <p:cNvSpPr/>
            <p:nvPr/>
          </p:nvSpPr>
          <p:spPr bwMode="gray">
            <a:xfrm>
              <a:off x="-2" y="737135"/>
              <a:ext cx="7002043" cy="6118499"/>
            </a:xfrm>
            <a:custGeom>
              <a:avLst/>
              <a:gdLst>
                <a:gd name="connsiteX0" fmla="*/ 4692075 w 6966374"/>
                <a:gd name="connsiteY0" fmla="*/ 0 h 6118498"/>
                <a:gd name="connsiteX1" fmla="*/ 4711500 w 6966374"/>
                <a:gd name="connsiteY1" fmla="*/ 55144 h 6118498"/>
                <a:gd name="connsiteX2" fmla="*/ 6833227 w 6966374"/>
                <a:gd name="connsiteY2" fmla="*/ 3528630 h 6118498"/>
                <a:gd name="connsiteX3" fmla="*/ 6963837 w 6966374"/>
                <a:gd name="connsiteY3" fmla="*/ 5213110 h 6118498"/>
                <a:gd name="connsiteX4" fmla="*/ 6944939 w 6966374"/>
                <a:gd name="connsiteY4" fmla="*/ 5690790 h 6118498"/>
                <a:gd name="connsiteX5" fmla="*/ 6881733 w 6966374"/>
                <a:gd name="connsiteY5" fmla="*/ 6118498 h 6118498"/>
                <a:gd name="connsiteX6" fmla="*/ 0 w 6966374"/>
                <a:gd name="connsiteY6" fmla="*/ 6118498 h 6118498"/>
                <a:gd name="connsiteX7" fmla="*/ 0 w 6966374"/>
                <a:gd name="connsiteY7" fmla="*/ 429939 h 6118498"/>
                <a:gd name="connsiteX8" fmla="*/ 30817 w 6966374"/>
                <a:gd name="connsiteY8" fmla="*/ 446932 h 6118498"/>
                <a:gd name="connsiteX9" fmla="*/ 2288946 w 6966374"/>
                <a:gd name="connsiteY9" fmla="*/ 1052326 h 6118498"/>
                <a:gd name="connsiteX10" fmla="*/ 4393847 w 6966374"/>
                <a:gd name="connsiteY10" fmla="*/ 222360 h 6118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66374" h="6118498">
                  <a:moveTo>
                    <a:pt x="4692075" y="0"/>
                  </a:moveTo>
                  <a:lnTo>
                    <a:pt x="4711500" y="55144"/>
                  </a:lnTo>
                  <a:cubicBezTo>
                    <a:pt x="5106188" y="993219"/>
                    <a:pt x="6510572" y="2191162"/>
                    <a:pt x="6833227" y="3528630"/>
                  </a:cubicBezTo>
                  <a:cubicBezTo>
                    <a:pt x="6946157" y="3996744"/>
                    <a:pt x="6976031" y="4592934"/>
                    <a:pt x="6963837" y="5213110"/>
                  </a:cubicBezTo>
                  <a:lnTo>
                    <a:pt x="6944939" y="5690790"/>
                  </a:lnTo>
                  <a:lnTo>
                    <a:pt x="6881733" y="6118498"/>
                  </a:lnTo>
                  <a:lnTo>
                    <a:pt x="0" y="6118498"/>
                  </a:lnTo>
                  <a:lnTo>
                    <a:pt x="0" y="429939"/>
                  </a:lnTo>
                  <a:lnTo>
                    <a:pt x="30817" y="446932"/>
                  </a:lnTo>
                  <a:cubicBezTo>
                    <a:pt x="724652" y="810169"/>
                    <a:pt x="1487683" y="1052326"/>
                    <a:pt x="2288946" y="1052326"/>
                  </a:cubicBezTo>
                  <a:cubicBezTo>
                    <a:pt x="3039177" y="1052326"/>
                    <a:pt x="3747509" y="681105"/>
                    <a:pt x="4393847" y="222360"/>
                  </a:cubicBezTo>
                  <a:close/>
                </a:path>
              </a:pathLst>
            </a:custGeom>
            <a:gradFill flip="none" rotWithShape="1">
              <a:gsLst>
                <a:gs pos="0">
                  <a:schemeClr val="accent1">
                    <a:lumMod val="5000"/>
                    <a:lumOff val="95000"/>
                    <a:alpha val="5000"/>
                  </a:schemeClr>
                </a:gs>
                <a:gs pos="100000">
                  <a:schemeClr val="bg1">
                    <a:alpha val="5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1" name="Freihandform: Form 20">
              <a:extLst>
                <a:ext uri="{FF2B5EF4-FFF2-40B4-BE49-F238E27FC236}">
                  <a16:creationId xmlns:a16="http://schemas.microsoft.com/office/drawing/2014/main" id="{C49A81A0-11BA-4FFE-8127-7BE09D4E6798}"/>
                </a:ext>
              </a:extLst>
            </p:cNvPr>
            <p:cNvSpPr/>
            <p:nvPr/>
          </p:nvSpPr>
          <p:spPr bwMode="gray">
            <a:xfrm flipH="1">
              <a:off x="-1" y="2451396"/>
              <a:ext cx="7004050" cy="4406606"/>
            </a:xfrm>
            <a:custGeom>
              <a:avLst/>
              <a:gdLst>
                <a:gd name="connsiteX0" fmla="*/ 6968371 w 6968371"/>
                <a:gd name="connsiteY0" fmla="*/ 0 h 4406605"/>
                <a:gd name="connsiteX1" fmla="*/ 6890787 w 6968371"/>
                <a:gd name="connsiteY1" fmla="*/ 18438 h 4406605"/>
                <a:gd name="connsiteX2" fmla="*/ 1513812 w 6968371"/>
                <a:gd name="connsiteY2" fmla="*/ 1790336 h 4406605"/>
                <a:gd name="connsiteX3" fmla="*/ 635690 w 6968371"/>
                <a:gd name="connsiteY3" fmla="*/ 1676217 h 4406605"/>
                <a:gd name="connsiteX4" fmla="*/ 201750 w 6968371"/>
                <a:gd name="connsiteY4" fmla="*/ 1581771 h 4406605"/>
                <a:gd name="connsiteX5" fmla="*/ 133148 w 6968371"/>
                <a:gd name="connsiteY5" fmla="*/ 1814369 h 4406605"/>
                <a:gd name="connsiteX6" fmla="*/ 27238 w 6968371"/>
                <a:gd name="connsiteY6" fmla="*/ 4123165 h 4406605"/>
                <a:gd name="connsiteX7" fmla="*/ 45761 w 6968371"/>
                <a:gd name="connsiteY7" fmla="*/ 4406605 h 4406605"/>
                <a:gd name="connsiteX8" fmla="*/ 6968371 w 6968371"/>
                <a:gd name="connsiteY8" fmla="*/ 4406605 h 440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8371" h="4406605">
                  <a:moveTo>
                    <a:pt x="6968371" y="0"/>
                  </a:moveTo>
                  <a:lnTo>
                    <a:pt x="6890787" y="18438"/>
                  </a:lnTo>
                  <a:cubicBezTo>
                    <a:pt x="5439077" y="399328"/>
                    <a:pt x="3396256" y="1895122"/>
                    <a:pt x="1513812" y="1790336"/>
                  </a:cubicBezTo>
                  <a:cubicBezTo>
                    <a:pt x="1236217" y="1774884"/>
                    <a:pt x="942127" y="1735086"/>
                    <a:pt x="635690" y="1676217"/>
                  </a:cubicBezTo>
                  <a:lnTo>
                    <a:pt x="201750" y="1581771"/>
                  </a:lnTo>
                  <a:lnTo>
                    <a:pt x="133148" y="1814369"/>
                  </a:lnTo>
                  <a:cubicBezTo>
                    <a:pt x="-17425" y="2438521"/>
                    <a:pt x="-20344" y="3290364"/>
                    <a:pt x="27238" y="4123165"/>
                  </a:cubicBezTo>
                  <a:lnTo>
                    <a:pt x="45761" y="4406605"/>
                  </a:lnTo>
                  <a:lnTo>
                    <a:pt x="6968371" y="4406605"/>
                  </a:lnTo>
                  <a:close/>
                </a:path>
              </a:pathLst>
            </a:custGeom>
            <a:gradFill flip="none" rotWithShape="1">
              <a:gsLst>
                <a:gs pos="100000">
                  <a:schemeClr val="accent1">
                    <a:lumMod val="5000"/>
                    <a:lumOff val="95000"/>
                    <a:alpha val="5000"/>
                  </a:schemeClr>
                </a:gs>
                <a:gs pos="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2" name="Freihandform: Form 21">
              <a:extLst>
                <a:ext uri="{FF2B5EF4-FFF2-40B4-BE49-F238E27FC236}">
                  <a16:creationId xmlns:a16="http://schemas.microsoft.com/office/drawing/2014/main" id="{5BD930F8-11B7-4F37-85EF-66BE058C2B9B}"/>
                </a:ext>
              </a:extLst>
            </p:cNvPr>
            <p:cNvSpPr/>
            <p:nvPr/>
          </p:nvSpPr>
          <p:spPr bwMode="gray">
            <a:xfrm>
              <a:off x="-1" y="4029061"/>
              <a:ext cx="7002422" cy="2828940"/>
            </a:xfrm>
            <a:custGeom>
              <a:avLst/>
              <a:gdLst>
                <a:gd name="connsiteX0" fmla="*/ 6769663 w 6966751"/>
                <a:gd name="connsiteY0" fmla="*/ 0 h 2828940"/>
                <a:gd name="connsiteX1" fmla="*/ 6835223 w 6966751"/>
                <a:gd name="connsiteY1" fmla="*/ 224177 h 2828940"/>
                <a:gd name="connsiteX2" fmla="*/ 6947450 w 6966751"/>
                <a:gd name="connsiteY2" fmla="*/ 1016070 h 2828940"/>
                <a:gd name="connsiteX3" fmla="*/ 6960014 w 6966751"/>
                <a:gd name="connsiteY3" fmla="*/ 1261230 h 2828940"/>
                <a:gd name="connsiteX4" fmla="*/ 6963499 w 6966751"/>
                <a:gd name="connsiteY4" fmla="*/ 1362881 h 2828940"/>
                <a:gd name="connsiteX5" fmla="*/ 6966751 w 6966751"/>
                <a:gd name="connsiteY5" fmla="*/ 1534473 h 2828940"/>
                <a:gd name="connsiteX6" fmla="*/ 6966416 w 6966751"/>
                <a:gd name="connsiteY6" fmla="*/ 1847670 h 2828940"/>
                <a:gd name="connsiteX7" fmla="*/ 6965833 w 6966751"/>
                <a:gd name="connsiteY7" fmla="*/ 1922978 h 2828940"/>
                <a:gd name="connsiteX8" fmla="*/ 6941133 w 6966751"/>
                <a:gd name="connsiteY8" fmla="*/ 2552601 h 2828940"/>
                <a:gd name="connsiteX9" fmla="*/ 6923227 w 6966751"/>
                <a:gd name="connsiteY9" fmla="*/ 2828940 h 2828940"/>
                <a:gd name="connsiteX10" fmla="*/ 0 w 6966751"/>
                <a:gd name="connsiteY10" fmla="*/ 2828940 h 2828940"/>
                <a:gd name="connsiteX11" fmla="*/ 0 w 6966751"/>
                <a:gd name="connsiteY11" fmla="*/ 1263313 h 2828940"/>
                <a:gd name="connsiteX12" fmla="*/ 50241 w 6966751"/>
                <a:gd name="connsiteY12" fmla="*/ 1283794 h 2828940"/>
                <a:gd name="connsiteX13" fmla="*/ 1327901 w 6966751"/>
                <a:gd name="connsiteY13" fmla="*/ 1714111 h 2828940"/>
                <a:gd name="connsiteX14" fmla="*/ 1387777 w 6966751"/>
                <a:gd name="connsiteY14" fmla="*/ 1729960 h 2828940"/>
                <a:gd name="connsiteX15" fmla="*/ 1394321 w 6966751"/>
                <a:gd name="connsiteY15" fmla="*/ 1731003 h 2828940"/>
                <a:gd name="connsiteX16" fmla="*/ 1807922 w 6966751"/>
                <a:gd name="connsiteY16" fmla="*/ 1773537 h 2828940"/>
                <a:gd name="connsiteX17" fmla="*/ 6692121 w 6966751"/>
                <a:gd name="connsiteY17" fmla="*/ 27250 h 282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66751" h="2828940">
                  <a:moveTo>
                    <a:pt x="6769663" y="0"/>
                  </a:moveTo>
                  <a:lnTo>
                    <a:pt x="6835223" y="224177"/>
                  </a:lnTo>
                  <a:cubicBezTo>
                    <a:pt x="6891688" y="460224"/>
                    <a:pt x="6927389" y="728562"/>
                    <a:pt x="6947450" y="1016070"/>
                  </a:cubicBezTo>
                  <a:lnTo>
                    <a:pt x="6960014" y="1261230"/>
                  </a:lnTo>
                  <a:lnTo>
                    <a:pt x="6963499" y="1362881"/>
                  </a:lnTo>
                  <a:lnTo>
                    <a:pt x="6966751" y="1534473"/>
                  </a:lnTo>
                  <a:cubicBezTo>
                    <a:pt x="6966639" y="1638872"/>
                    <a:pt x="6966528" y="1743271"/>
                    <a:pt x="6966416" y="1847670"/>
                  </a:cubicBezTo>
                  <a:cubicBezTo>
                    <a:pt x="6966222" y="1872773"/>
                    <a:pt x="6966027" y="1897875"/>
                    <a:pt x="6965833" y="1922978"/>
                  </a:cubicBezTo>
                  <a:cubicBezTo>
                    <a:pt x="6961768" y="2131461"/>
                    <a:pt x="6953029" y="2342631"/>
                    <a:pt x="6941133" y="2552601"/>
                  </a:cubicBezTo>
                  <a:lnTo>
                    <a:pt x="6923227" y="2828940"/>
                  </a:lnTo>
                  <a:lnTo>
                    <a:pt x="0" y="2828940"/>
                  </a:lnTo>
                  <a:lnTo>
                    <a:pt x="0" y="1263313"/>
                  </a:lnTo>
                  <a:lnTo>
                    <a:pt x="50241" y="1283794"/>
                  </a:lnTo>
                  <a:cubicBezTo>
                    <a:pt x="250049" y="1363620"/>
                    <a:pt x="698952" y="1533252"/>
                    <a:pt x="1327901" y="1714111"/>
                  </a:cubicBezTo>
                  <a:lnTo>
                    <a:pt x="1387777" y="1729960"/>
                  </a:lnTo>
                  <a:lnTo>
                    <a:pt x="1394321" y="1731003"/>
                  </a:lnTo>
                  <a:cubicBezTo>
                    <a:pt x="1588223" y="1762978"/>
                    <a:pt x="1673871" y="1765479"/>
                    <a:pt x="1807922" y="1773537"/>
                  </a:cubicBezTo>
                  <a:cubicBezTo>
                    <a:pt x="3496136" y="1875028"/>
                    <a:pt x="5317904" y="537006"/>
                    <a:pt x="6692121" y="27250"/>
                  </a:cubicBezTo>
                  <a:close/>
                </a:path>
              </a:pathLst>
            </a:custGeom>
            <a:gradFill flip="none" rotWithShape="1">
              <a:gsLst>
                <a:gs pos="100000">
                  <a:schemeClr val="accent1">
                    <a:lumMod val="5000"/>
                    <a:lumOff val="95000"/>
                    <a:alpha val="10000"/>
                  </a:schemeClr>
                </a:gs>
                <a:gs pos="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5" name="Fußzeilenplatzhalter 4">
            <a:extLst>
              <a:ext uri="{FF2B5EF4-FFF2-40B4-BE49-F238E27FC236}">
                <a16:creationId xmlns:a16="http://schemas.microsoft.com/office/drawing/2014/main" id="{C9E9884B-DC9B-4636-BF17-D5BFE03DC589}"/>
              </a:ext>
            </a:extLst>
          </p:cNvPr>
          <p:cNvSpPr>
            <a:spLocks noGrp="1"/>
          </p:cNvSpPr>
          <p:nvPr>
            <p:ph type="ftr" sz="quarter" idx="11"/>
          </p:nvPr>
        </p:nvSpPr>
        <p:spPr bwMode="gray">
          <a:xfrm rot="5400000">
            <a:off x="12205797" y="692150"/>
            <a:ext cx="0" cy="0"/>
          </a:xfrm>
        </p:spPr>
        <p:txBody>
          <a:bodyPr/>
          <a:lstStyle>
            <a:lvl1pPr>
              <a:defRPr>
                <a:noFill/>
              </a:defRPr>
            </a:lvl1pPr>
          </a:lstStyle>
          <a:p>
            <a:r>
              <a:rPr lang="de-DE"/>
              <a:t>dm-Musterfolienbibliothek</a:t>
            </a:r>
          </a:p>
        </p:txBody>
      </p:sp>
      <p:sp>
        <p:nvSpPr>
          <p:cNvPr id="6" name="Foliennummernplatzhalter 5">
            <a:extLst>
              <a:ext uri="{FF2B5EF4-FFF2-40B4-BE49-F238E27FC236}">
                <a16:creationId xmlns:a16="http://schemas.microsoft.com/office/drawing/2014/main" id="{96CBBE09-3441-4F93-B5F7-C59CE7C0E7DB}"/>
              </a:ext>
            </a:extLst>
          </p:cNvPr>
          <p:cNvSpPr>
            <a:spLocks noGrp="1"/>
          </p:cNvSpPr>
          <p:nvPr>
            <p:ph type="sldNum" sz="quarter" idx="12"/>
          </p:nvPr>
        </p:nvSpPr>
        <p:spPr bwMode="gray">
          <a:xfrm rot="5400000">
            <a:off x="12205797" y="405765"/>
            <a:ext cx="0" cy="0"/>
          </a:xfrm>
        </p:spPr>
        <p:txBody>
          <a:bodyPr/>
          <a:lstStyle>
            <a:lvl1pPr>
              <a:defRPr>
                <a:noFill/>
              </a:defRPr>
            </a:lvl1pPr>
          </a:lstStyle>
          <a:p>
            <a:fld id="{CB71A0B3-436A-40BC-92D2-BFDE076B5301}" type="slidenum">
              <a:rPr lang="de-DE" smtClean="0"/>
              <a:pPr/>
              <a:t>‹Nr.›</a:t>
            </a:fld>
            <a:endParaRPr lang="de-DE"/>
          </a:p>
        </p:txBody>
      </p:sp>
      <p:sp>
        <p:nvSpPr>
          <p:cNvPr id="38" name="Bildplatzhalter 37">
            <a:extLst>
              <a:ext uri="{FF2B5EF4-FFF2-40B4-BE49-F238E27FC236}">
                <a16:creationId xmlns:a16="http://schemas.microsoft.com/office/drawing/2014/main" id="{2D349257-A651-4175-B2BD-A9BD853EBA48}"/>
              </a:ext>
            </a:extLst>
          </p:cNvPr>
          <p:cNvSpPr>
            <a:spLocks noGrp="1"/>
          </p:cNvSpPr>
          <p:nvPr>
            <p:ph type="pic" sz="quarter" idx="13" hasCustomPrompt="1"/>
          </p:nvPr>
        </p:nvSpPr>
        <p:spPr bwMode="gray">
          <a:xfrm>
            <a:off x="4567238" y="1"/>
            <a:ext cx="7624763" cy="6857999"/>
          </a:xfrm>
          <a:custGeom>
            <a:avLst/>
            <a:gdLst>
              <a:gd name="connsiteX0" fmla="*/ 0 w 7624763"/>
              <a:gd name="connsiteY0" fmla="*/ 0 h 6857999"/>
              <a:gd name="connsiteX1" fmla="*/ 7335202 w 7624763"/>
              <a:gd name="connsiteY1" fmla="*/ 0 h 6857999"/>
              <a:gd name="connsiteX2" fmla="*/ 7335202 w 7624763"/>
              <a:gd name="connsiteY2" fmla="*/ 362 h 6857999"/>
              <a:gd name="connsiteX3" fmla="*/ 7624763 w 7624763"/>
              <a:gd name="connsiteY3" fmla="*/ 0 h 6857999"/>
              <a:gd name="connsiteX4" fmla="*/ 7624763 w 7624763"/>
              <a:gd name="connsiteY4" fmla="*/ 6857999 h 6857999"/>
              <a:gd name="connsiteX5" fmla="*/ 2390490 w 7624763"/>
              <a:gd name="connsiteY5" fmla="*/ 6857999 h 6857999"/>
              <a:gd name="connsiteX6" fmla="*/ 2408482 w 7624763"/>
              <a:gd name="connsiteY6" fmla="*/ 6584085 h 6857999"/>
              <a:gd name="connsiteX7" fmla="*/ 2302030 w 7624763"/>
              <a:gd name="connsiteY7" fmla="*/ 4275289 h 6857999"/>
              <a:gd name="connsiteX8" fmla="*/ 104251 w 7624763"/>
              <a:gd name="connsiteY8" fmla="*/ 617688 h 6857999"/>
              <a:gd name="connsiteX9" fmla="*/ 7580 w 7624763"/>
              <a:gd name="connsiteY9" fmla="*/ 116117 h 6857999"/>
              <a:gd name="connsiteX10" fmla="*/ 1669 w 7624763"/>
              <a:gd name="connsiteY10" fmla="*/ 13969 h 6857999"/>
              <a:gd name="connsiteX11" fmla="*/ 0 w 7624763"/>
              <a:gd name="connsiteY11" fmla="*/ 13969 h 6857999"/>
              <a:gd name="connsiteX0" fmla="*/ 0 w 7624763"/>
              <a:gd name="connsiteY0" fmla="*/ 0 h 6857999"/>
              <a:gd name="connsiteX1" fmla="*/ 7335202 w 7624763"/>
              <a:gd name="connsiteY1" fmla="*/ 0 h 6857999"/>
              <a:gd name="connsiteX2" fmla="*/ 7335202 w 7624763"/>
              <a:gd name="connsiteY2" fmla="*/ 362 h 6857999"/>
              <a:gd name="connsiteX3" fmla="*/ 7624763 w 7624763"/>
              <a:gd name="connsiteY3" fmla="*/ 0 h 6857999"/>
              <a:gd name="connsiteX4" fmla="*/ 7624763 w 7624763"/>
              <a:gd name="connsiteY4" fmla="*/ 6857999 h 6857999"/>
              <a:gd name="connsiteX5" fmla="*/ 2390490 w 7624763"/>
              <a:gd name="connsiteY5" fmla="*/ 6857999 h 6857999"/>
              <a:gd name="connsiteX6" fmla="*/ 2408482 w 7624763"/>
              <a:gd name="connsiteY6" fmla="*/ 6584085 h 6857999"/>
              <a:gd name="connsiteX7" fmla="*/ 2302030 w 7624763"/>
              <a:gd name="connsiteY7" fmla="*/ 4275289 h 6857999"/>
              <a:gd name="connsiteX8" fmla="*/ 104251 w 7624763"/>
              <a:gd name="connsiteY8" fmla="*/ 617688 h 6857999"/>
              <a:gd name="connsiteX9" fmla="*/ 7580 w 7624763"/>
              <a:gd name="connsiteY9" fmla="*/ 116117 h 6857999"/>
              <a:gd name="connsiteX10" fmla="*/ 1669 w 7624763"/>
              <a:gd name="connsiteY10" fmla="*/ 13969 h 6857999"/>
              <a:gd name="connsiteX11" fmla="*/ 0 w 7624763"/>
              <a:gd name="connsiteY11" fmla="*/ 0 h 6857999"/>
              <a:gd name="connsiteX0" fmla="*/ 0 w 7624763"/>
              <a:gd name="connsiteY0" fmla="*/ 0 h 6857999"/>
              <a:gd name="connsiteX1" fmla="*/ 7335202 w 7624763"/>
              <a:gd name="connsiteY1" fmla="*/ 0 h 6857999"/>
              <a:gd name="connsiteX2" fmla="*/ 7335202 w 7624763"/>
              <a:gd name="connsiteY2" fmla="*/ 362 h 6857999"/>
              <a:gd name="connsiteX3" fmla="*/ 7624763 w 7624763"/>
              <a:gd name="connsiteY3" fmla="*/ 0 h 6857999"/>
              <a:gd name="connsiteX4" fmla="*/ 7624763 w 7624763"/>
              <a:gd name="connsiteY4" fmla="*/ 6857999 h 6857999"/>
              <a:gd name="connsiteX5" fmla="*/ 2390490 w 7624763"/>
              <a:gd name="connsiteY5" fmla="*/ 6857999 h 6857999"/>
              <a:gd name="connsiteX6" fmla="*/ 2408482 w 7624763"/>
              <a:gd name="connsiteY6" fmla="*/ 6584085 h 6857999"/>
              <a:gd name="connsiteX7" fmla="*/ 2302030 w 7624763"/>
              <a:gd name="connsiteY7" fmla="*/ 4275289 h 6857999"/>
              <a:gd name="connsiteX8" fmla="*/ 104251 w 7624763"/>
              <a:gd name="connsiteY8" fmla="*/ 617688 h 6857999"/>
              <a:gd name="connsiteX9" fmla="*/ 7580 w 7624763"/>
              <a:gd name="connsiteY9" fmla="*/ 116117 h 6857999"/>
              <a:gd name="connsiteX10" fmla="*/ 0 w 7624763"/>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24763" h="6857999">
                <a:moveTo>
                  <a:pt x="0" y="0"/>
                </a:moveTo>
                <a:lnTo>
                  <a:pt x="7335202" y="0"/>
                </a:lnTo>
                <a:lnTo>
                  <a:pt x="7335202" y="362"/>
                </a:lnTo>
                <a:lnTo>
                  <a:pt x="7624763" y="0"/>
                </a:lnTo>
                <a:lnTo>
                  <a:pt x="7624763" y="6857999"/>
                </a:lnTo>
                <a:lnTo>
                  <a:pt x="2390490" y="6857999"/>
                </a:lnTo>
                <a:lnTo>
                  <a:pt x="2408482" y="6584085"/>
                </a:lnTo>
                <a:cubicBezTo>
                  <a:pt x="2456307" y="5751284"/>
                  <a:pt x="2453373" y="4899441"/>
                  <a:pt x="2302030" y="4275289"/>
                </a:cubicBezTo>
                <a:cubicBezTo>
                  <a:pt x="1956101" y="2848656"/>
                  <a:pt x="373106" y="1580771"/>
                  <a:pt x="104251" y="617688"/>
                </a:cubicBezTo>
                <a:cubicBezTo>
                  <a:pt x="53841" y="437110"/>
                  <a:pt x="22052" y="270931"/>
                  <a:pt x="7580" y="116117"/>
                </a:cubicBezTo>
                <a:lnTo>
                  <a:pt x="0" y="0"/>
                </a:lnTo>
                <a:close/>
              </a:path>
            </a:pathLst>
          </a:custGeom>
          <a:solidFill>
            <a:schemeClr val="bg1"/>
          </a:solidFill>
        </p:spPr>
        <p:txBody>
          <a:bodyPr wrap="square" lIns="4464000" tIns="0" rIns="828000" anchor="ctr">
            <a:noAutofit/>
          </a:bodyPr>
          <a:lstStyle>
            <a:lvl1pPr algn="l">
              <a:defRPr sz="1200"/>
            </a:lvl1pPr>
          </a:lstStyle>
          <a:p>
            <a:r>
              <a:rPr lang="de-DE"/>
              <a:t>Fügen Sie ein Bild über </a:t>
            </a:r>
            <a:br>
              <a:rPr lang="de-DE"/>
            </a:br>
            <a:r>
              <a:rPr lang="de-DE"/>
              <a:t>Klicken auf das Symbol ein. </a:t>
            </a:r>
            <a:br>
              <a:rPr lang="de-DE"/>
            </a:br>
            <a:br>
              <a:rPr lang="de-DE"/>
            </a:br>
            <a:r>
              <a:rPr lang="de-DE"/>
              <a:t>Alternativ kopieren Sie ein </a:t>
            </a:r>
            <a:br>
              <a:rPr lang="de-DE"/>
            </a:br>
            <a:r>
              <a:rPr lang="de-DE"/>
              <a:t>Bild in die Zwischenablage, </a:t>
            </a:r>
            <a:br>
              <a:rPr lang="de-DE"/>
            </a:br>
            <a:r>
              <a:rPr lang="de-DE"/>
              <a:t>wählen Sie den Platzhalter </a:t>
            </a:r>
            <a:br>
              <a:rPr lang="de-DE"/>
            </a:br>
            <a:r>
              <a:rPr lang="de-DE"/>
              <a:t>an und klicken Sie einfügen. </a:t>
            </a:r>
          </a:p>
        </p:txBody>
      </p:sp>
      <p:sp>
        <p:nvSpPr>
          <p:cNvPr id="4" name="Datumsplatzhalter 3">
            <a:extLst>
              <a:ext uri="{FF2B5EF4-FFF2-40B4-BE49-F238E27FC236}">
                <a16:creationId xmlns:a16="http://schemas.microsoft.com/office/drawing/2014/main" id="{878245E8-1ACA-410D-82F7-7EC11DDEB3F8}"/>
              </a:ext>
            </a:extLst>
          </p:cNvPr>
          <p:cNvSpPr>
            <a:spLocks noGrp="1"/>
          </p:cNvSpPr>
          <p:nvPr>
            <p:ph type="dt" sz="half" idx="10"/>
          </p:nvPr>
        </p:nvSpPr>
        <p:spPr bwMode="gray">
          <a:xfrm>
            <a:off x="0" y="5259999"/>
            <a:ext cx="12192000" cy="1598001"/>
          </a:xfrm>
          <a:blipFill>
            <a:blip r:embed="rId3">
              <a:extLst>
                <a:ext uri="{96DAC541-7B7A-43D3-8B79-37D633B846F1}">
                  <asvg:svgBlip xmlns:asvg="http://schemas.microsoft.com/office/drawing/2016/SVG/main" r:embed="rId4"/>
                </a:ext>
              </a:extLst>
            </a:blip>
            <a:stretch>
              <a:fillRect/>
            </a:stretch>
          </a:blipFill>
        </p:spPr>
        <p:txBody>
          <a:bodyPr anchor="b"/>
          <a:lstStyle>
            <a:lvl1pPr>
              <a:defRPr sz="100">
                <a:noFill/>
              </a:defRPr>
            </a:lvl1pPr>
          </a:lstStyle>
          <a:p>
            <a:r>
              <a:rPr lang="de-DE"/>
              <a:t>Datumsplatzhalter immer eingeblendet lassen (Logo)</a:t>
            </a:r>
          </a:p>
        </p:txBody>
      </p:sp>
      <p:sp>
        <p:nvSpPr>
          <p:cNvPr id="7" name="Titel 6">
            <a:extLst>
              <a:ext uri="{FF2B5EF4-FFF2-40B4-BE49-F238E27FC236}">
                <a16:creationId xmlns:a16="http://schemas.microsoft.com/office/drawing/2014/main" id="{07E85838-797B-4D7B-840E-DD0CCAA217E8}"/>
              </a:ext>
            </a:extLst>
          </p:cNvPr>
          <p:cNvSpPr>
            <a:spLocks noGrp="1"/>
          </p:cNvSpPr>
          <p:nvPr>
            <p:ph type="title" hasCustomPrompt="1"/>
          </p:nvPr>
        </p:nvSpPr>
        <p:spPr bwMode="black">
          <a:xfrm>
            <a:off x="874712" y="1881188"/>
            <a:ext cx="5041901" cy="3211226"/>
          </a:xfrm>
        </p:spPr>
        <p:txBody>
          <a:bodyPr tIns="0" bIns="396000" anchor="b" anchorCtr="0"/>
          <a:lstStyle>
            <a:lvl1pPr>
              <a:defRPr sz="4800">
                <a:solidFill>
                  <a:schemeClr val="bg1"/>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vl6pPr>
              <a:defRPr sz="4800">
                <a:solidFill>
                  <a:schemeClr val="bg1"/>
                </a:solidFill>
              </a:defRPr>
            </a:lvl6pPr>
            <a:lvl7pPr>
              <a:defRPr sz="4800">
                <a:solidFill>
                  <a:schemeClr val="bg1"/>
                </a:solidFill>
              </a:defRPr>
            </a:lvl7pPr>
            <a:lvl8pPr>
              <a:defRPr sz="4800">
                <a:solidFill>
                  <a:schemeClr val="bg1"/>
                </a:solidFill>
              </a:defRPr>
            </a:lvl8pPr>
            <a:lvl9pPr>
              <a:defRPr sz="4800">
                <a:solidFill>
                  <a:schemeClr val="bg1"/>
                </a:solidFill>
              </a:defRPr>
            </a:lvl9pPr>
          </a:lstStyle>
          <a:p>
            <a:pPr defTabSz="431869">
              <a:lnSpc>
                <a:spcPct val="90000"/>
              </a:lnSpc>
            </a:pPr>
            <a:r>
              <a:rPr lang="de-DE" sz="4800" b="1">
                <a:solidFill>
                  <a:schemeClr val="bg1"/>
                </a:solidFill>
                <a:latin typeface="DM Office" panose="02000500000000020000" pitchFamily="2" charset="0"/>
                <a:cs typeface="American Captain 01" pitchFamily="50" charset="0"/>
              </a:rPr>
              <a:t>Hier kann ein mehrzeiliger Titel stehen.</a:t>
            </a:r>
          </a:p>
        </p:txBody>
      </p:sp>
      <p:sp>
        <p:nvSpPr>
          <p:cNvPr id="3" name="Untertitel 2">
            <a:extLst>
              <a:ext uri="{FF2B5EF4-FFF2-40B4-BE49-F238E27FC236}">
                <a16:creationId xmlns:a16="http://schemas.microsoft.com/office/drawing/2014/main" id="{4913AB05-F13D-4398-B985-9E3EA249392F}"/>
              </a:ext>
            </a:extLst>
          </p:cNvPr>
          <p:cNvSpPr>
            <a:spLocks noGrp="1"/>
          </p:cNvSpPr>
          <p:nvPr>
            <p:ph type="subTitle" idx="1" hasCustomPrompt="1"/>
          </p:nvPr>
        </p:nvSpPr>
        <p:spPr bwMode="black">
          <a:xfrm>
            <a:off x="874712" y="5092414"/>
            <a:ext cx="5041901" cy="1000411"/>
          </a:xfrm>
        </p:spPr>
        <p:txBody>
          <a:bodyPr tIns="0"/>
          <a:lstStyle>
            <a:lvl1pPr marL="0" indent="0" algn="l">
              <a:lnSpc>
                <a:spcPct val="100000"/>
              </a:lnSpc>
              <a:spcBef>
                <a:spcPts val="0"/>
              </a:spcBef>
              <a:spcAft>
                <a:spcPts val="0"/>
              </a:spcAft>
              <a:buNone/>
              <a:defRPr sz="1600" b="1">
                <a:solidFill>
                  <a:schemeClr val="bg1"/>
                </a:solidFill>
              </a:defRPr>
            </a:lvl1pPr>
            <a:lvl2pPr marL="0" indent="0" algn="l">
              <a:lnSpc>
                <a:spcPct val="100000"/>
              </a:lnSpc>
              <a:spcBef>
                <a:spcPts val="0"/>
              </a:spcBef>
              <a:spcAft>
                <a:spcPts val="0"/>
              </a:spcAft>
              <a:buNone/>
              <a:defRPr sz="1600" b="1">
                <a:solidFill>
                  <a:schemeClr val="bg1"/>
                </a:solidFill>
              </a:defRPr>
            </a:lvl2pPr>
            <a:lvl3pPr marL="0" indent="0" algn="l">
              <a:lnSpc>
                <a:spcPct val="100000"/>
              </a:lnSpc>
              <a:spcBef>
                <a:spcPts val="0"/>
              </a:spcBef>
              <a:spcAft>
                <a:spcPts val="0"/>
              </a:spcAft>
              <a:buNone/>
              <a:defRPr sz="1600" b="1">
                <a:solidFill>
                  <a:schemeClr val="bg1"/>
                </a:solidFill>
              </a:defRPr>
            </a:lvl3pPr>
            <a:lvl4pPr marL="0" indent="0" algn="l">
              <a:lnSpc>
                <a:spcPct val="100000"/>
              </a:lnSpc>
              <a:spcBef>
                <a:spcPts val="0"/>
              </a:spcBef>
              <a:spcAft>
                <a:spcPts val="0"/>
              </a:spcAft>
              <a:buNone/>
              <a:defRPr sz="1600" b="1">
                <a:solidFill>
                  <a:schemeClr val="bg1"/>
                </a:solidFill>
              </a:defRPr>
            </a:lvl4pPr>
            <a:lvl5pPr marL="0" indent="0" algn="l">
              <a:lnSpc>
                <a:spcPct val="100000"/>
              </a:lnSpc>
              <a:spcBef>
                <a:spcPts val="0"/>
              </a:spcBef>
              <a:spcAft>
                <a:spcPts val="0"/>
              </a:spcAft>
              <a:buNone/>
              <a:defRPr sz="1600" b="1">
                <a:solidFill>
                  <a:schemeClr val="bg1"/>
                </a:solidFill>
              </a:defRPr>
            </a:lvl5pPr>
            <a:lvl6pPr marL="0" indent="0" algn="l">
              <a:lnSpc>
                <a:spcPct val="100000"/>
              </a:lnSpc>
              <a:spcBef>
                <a:spcPts val="0"/>
              </a:spcBef>
              <a:spcAft>
                <a:spcPts val="0"/>
              </a:spcAft>
              <a:buNone/>
              <a:defRPr sz="1600" b="1">
                <a:solidFill>
                  <a:schemeClr val="bg1"/>
                </a:solidFill>
              </a:defRPr>
            </a:lvl6pPr>
            <a:lvl7pPr marL="0" indent="0" algn="l">
              <a:lnSpc>
                <a:spcPct val="100000"/>
              </a:lnSpc>
              <a:spcBef>
                <a:spcPts val="0"/>
              </a:spcBef>
              <a:spcAft>
                <a:spcPts val="0"/>
              </a:spcAft>
              <a:buNone/>
              <a:defRPr sz="1600" b="1">
                <a:solidFill>
                  <a:schemeClr val="bg1"/>
                </a:solidFill>
              </a:defRPr>
            </a:lvl7pPr>
            <a:lvl8pPr marL="0" indent="0" algn="l">
              <a:lnSpc>
                <a:spcPct val="100000"/>
              </a:lnSpc>
              <a:spcBef>
                <a:spcPts val="0"/>
              </a:spcBef>
              <a:spcAft>
                <a:spcPts val="0"/>
              </a:spcAft>
              <a:buNone/>
              <a:defRPr sz="1600" b="1">
                <a:solidFill>
                  <a:schemeClr val="bg1"/>
                </a:solidFill>
              </a:defRPr>
            </a:lvl8pPr>
            <a:lvl9pPr marL="0" indent="0" algn="l">
              <a:lnSpc>
                <a:spcPct val="100000"/>
              </a:lnSpc>
              <a:spcBef>
                <a:spcPts val="0"/>
              </a:spcBef>
              <a:spcAft>
                <a:spcPts val="0"/>
              </a:spcAft>
              <a:buNone/>
              <a:defRPr sz="1600" b="1">
                <a:solidFill>
                  <a:schemeClr val="bg1"/>
                </a:solidFill>
              </a:defRPr>
            </a:lvl9pPr>
          </a:lstStyle>
          <a:p>
            <a:pPr lvl="0"/>
            <a:r>
              <a:rPr lang="de-DE"/>
              <a:t>Hier kann ein Untertitel oder ein Sprecher stehen</a:t>
            </a:r>
          </a:p>
        </p:txBody>
      </p:sp>
    </p:spTree>
    <p:extLst>
      <p:ext uri="{BB962C8B-B14F-4D97-AF65-F5344CB8AC3E}">
        <p14:creationId xmlns:p14="http://schemas.microsoft.com/office/powerpoint/2010/main" val="210091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5"/>
        </a:solid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C8A5301-18C6-0599-20F5-ED232DC1B931}"/>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24" name="Freihandform: Form 23">
            <a:extLst>
              <a:ext uri="{FF2B5EF4-FFF2-40B4-BE49-F238E27FC236}">
                <a16:creationId xmlns:a16="http://schemas.microsoft.com/office/drawing/2014/main" id="{7A530031-D7B5-42F6-8453-69C6461674E9}"/>
              </a:ext>
            </a:extLst>
          </p:cNvPr>
          <p:cNvSpPr/>
          <p:nvPr userDrawn="1"/>
        </p:nvSpPr>
        <p:spPr bwMode="gray">
          <a:xfrm>
            <a:off x="0" y="0"/>
            <a:ext cx="9073008" cy="6858000"/>
          </a:xfrm>
          <a:custGeom>
            <a:avLst/>
            <a:gdLst>
              <a:gd name="connsiteX0" fmla="*/ 0 w 9073008"/>
              <a:gd name="connsiteY0" fmla="*/ 0 h 6858000"/>
              <a:gd name="connsiteX1" fmla="*/ 8807580 w 9073008"/>
              <a:gd name="connsiteY1" fmla="*/ 0 h 6858000"/>
              <a:gd name="connsiteX2" fmla="*/ 8888875 w 9073008"/>
              <a:gd name="connsiteY2" fmla="*/ 408260 h 6858000"/>
              <a:gd name="connsiteX3" fmla="*/ 9062265 w 9073008"/>
              <a:gd name="connsiteY3" fmla="*/ 2373365 h 6858000"/>
              <a:gd name="connsiteX4" fmla="*/ 8075616 w 9073008"/>
              <a:gd name="connsiteY4" fmla="*/ 6812370 h 6858000"/>
              <a:gd name="connsiteX5" fmla="*/ 8076268 w 9073008"/>
              <a:gd name="connsiteY5" fmla="*/ 6858000 h 6858000"/>
              <a:gd name="connsiteX6" fmla="*/ 0 w 907300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3008" h="6858000">
                <a:moveTo>
                  <a:pt x="0" y="0"/>
                </a:moveTo>
                <a:lnTo>
                  <a:pt x="8807580" y="0"/>
                </a:lnTo>
                <a:lnTo>
                  <a:pt x="8888875" y="408260"/>
                </a:lnTo>
                <a:cubicBezTo>
                  <a:pt x="9006460" y="1021077"/>
                  <a:pt x="9106679" y="1686584"/>
                  <a:pt x="9062265" y="2373365"/>
                </a:cubicBezTo>
                <a:cubicBezTo>
                  <a:pt x="8978989" y="3661080"/>
                  <a:pt x="8118981" y="5793740"/>
                  <a:pt x="8075616" y="6812370"/>
                </a:cubicBezTo>
                <a:lnTo>
                  <a:pt x="8076268" y="6858000"/>
                </a:lnTo>
                <a:lnTo>
                  <a:pt x="0" y="685800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oAutofit/>
          </a:bodyPr>
          <a:lstStyle/>
          <a:p>
            <a:pPr marL="180000" indent="-180000" algn="l">
              <a:lnSpc>
                <a:spcPct val="90000"/>
              </a:lnSpc>
              <a:spcBef>
                <a:spcPts val="400"/>
              </a:spcBef>
              <a:spcAft>
                <a:spcPts val="400"/>
              </a:spcAft>
              <a:buFont typeface="Arial" panose="020B0604020202020204" pitchFamily="34" charset="0"/>
              <a:buChar char="•"/>
            </a:pPr>
            <a:endParaRPr lang="de-DE" sz="1400"/>
          </a:p>
        </p:txBody>
      </p:sp>
      <p:sp>
        <p:nvSpPr>
          <p:cNvPr id="14" name="Picture Placeholder 13">
            <a:extLst>
              <a:ext uri="{FF2B5EF4-FFF2-40B4-BE49-F238E27FC236}">
                <a16:creationId xmlns:a16="http://schemas.microsoft.com/office/drawing/2014/main" id="{8BE3E597-72A0-4356-A741-7B2843D9F72D}"/>
              </a:ext>
            </a:extLst>
          </p:cNvPr>
          <p:cNvSpPr>
            <a:spLocks noGrp="1"/>
          </p:cNvSpPr>
          <p:nvPr>
            <p:ph type="pic" sz="quarter" idx="14" hasCustomPrompt="1"/>
          </p:nvPr>
        </p:nvSpPr>
        <p:spPr bwMode="gray">
          <a:xfrm>
            <a:off x="8075616" y="0"/>
            <a:ext cx="4116384" cy="6858000"/>
          </a:xfrm>
          <a:custGeom>
            <a:avLst/>
            <a:gdLst>
              <a:gd name="connsiteX0" fmla="*/ 731964 w 4116384"/>
              <a:gd name="connsiteY0" fmla="*/ 0 h 6858000"/>
              <a:gd name="connsiteX1" fmla="*/ 4116384 w 4116384"/>
              <a:gd name="connsiteY1" fmla="*/ 0 h 6858000"/>
              <a:gd name="connsiteX2" fmla="*/ 4116384 w 4116384"/>
              <a:gd name="connsiteY2" fmla="*/ 6858000 h 6858000"/>
              <a:gd name="connsiteX3" fmla="*/ 652 w 4116384"/>
              <a:gd name="connsiteY3" fmla="*/ 6858000 h 6858000"/>
              <a:gd name="connsiteX4" fmla="*/ 0 w 4116384"/>
              <a:gd name="connsiteY4" fmla="*/ 6812370 h 6858000"/>
              <a:gd name="connsiteX5" fmla="*/ 986649 w 4116384"/>
              <a:gd name="connsiteY5" fmla="*/ 2373365 h 6858000"/>
              <a:gd name="connsiteX6" fmla="*/ 813259 w 4116384"/>
              <a:gd name="connsiteY6" fmla="*/ 40826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6384" h="6858000">
                <a:moveTo>
                  <a:pt x="731964" y="0"/>
                </a:moveTo>
                <a:lnTo>
                  <a:pt x="4116384" y="0"/>
                </a:lnTo>
                <a:lnTo>
                  <a:pt x="4116384" y="6858000"/>
                </a:lnTo>
                <a:lnTo>
                  <a:pt x="652" y="6858000"/>
                </a:lnTo>
                <a:lnTo>
                  <a:pt x="0" y="6812370"/>
                </a:lnTo>
                <a:cubicBezTo>
                  <a:pt x="43365" y="5793740"/>
                  <a:pt x="903373" y="3661080"/>
                  <a:pt x="986649" y="2373365"/>
                </a:cubicBezTo>
                <a:cubicBezTo>
                  <a:pt x="1031063" y="1686584"/>
                  <a:pt x="930844" y="1021077"/>
                  <a:pt x="813259" y="408260"/>
                </a:cubicBezTo>
                <a:close/>
              </a:path>
            </a:pathLst>
          </a:custGeom>
          <a:blipFill>
            <a:blip r:embed="rId3">
              <a:extLst>
                <a:ext uri="{96DAC541-7B7A-43D3-8B79-37D633B846F1}">
                  <asvg:svgBlip xmlns:asvg="http://schemas.microsoft.com/office/drawing/2016/SVG/main" r:embed="rId4"/>
                </a:ext>
              </a:extLst>
            </a:blip>
            <a:stretch>
              <a:fillRect/>
            </a:stretch>
          </a:blipFill>
        </p:spPr>
        <p:txBody>
          <a:bodyPr wrap="square" lIns="324000" tIns="1836000" anchor="ctr" anchorCtr="0">
            <a:noAutofit/>
          </a:bodyPr>
          <a:lstStyle>
            <a:lvl1pPr algn="ctr">
              <a:spcBef>
                <a:spcPts val="0"/>
              </a:spcBef>
              <a:spcAft>
                <a:spcPts val="0"/>
              </a:spcAft>
              <a:defRPr sz="1200">
                <a:solidFill>
                  <a:schemeClr val="bg1"/>
                </a:solidFill>
              </a:defRPr>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a:xfrm rot="5400000">
            <a:off x="12200408" y="692150"/>
            <a:ext cx="0" cy="0"/>
          </a:xfrm>
        </p:spPr>
        <p:txBody>
          <a:bodyPr/>
          <a:lstStyle>
            <a:lvl1pPr>
              <a:defRPr>
                <a:noFill/>
              </a:defRPr>
            </a:lvl1p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a:xfrm rot="5400000">
            <a:off x="12200408" y="406400"/>
            <a:ext cx="0" cy="0"/>
          </a:xfrm>
        </p:spPr>
        <p:txBody>
          <a:bodyPr/>
          <a:lstStyle>
            <a:lvl1pPr>
              <a:defRPr>
                <a:noFill/>
              </a:defRPr>
            </a:lvl1pPr>
          </a:lstStyle>
          <a:p>
            <a:fld id="{CB71A0B3-436A-40BC-92D2-BFDE076B5301}" type="slidenum">
              <a:rPr lang="de-DE" smtClean="0"/>
              <a:pPr/>
              <a:t>‹Nr.›</a:t>
            </a:fld>
            <a:endParaRPr lang="de-DE"/>
          </a:p>
        </p:txBody>
      </p:sp>
      <p:sp>
        <p:nvSpPr>
          <p:cNvPr id="8" name="Titel 7">
            <a:extLst>
              <a:ext uri="{FF2B5EF4-FFF2-40B4-BE49-F238E27FC236}">
                <a16:creationId xmlns:a16="http://schemas.microsoft.com/office/drawing/2014/main" id="{313205AE-2A7F-48BA-B983-36E3893E47B3}"/>
              </a:ext>
            </a:extLst>
          </p:cNvPr>
          <p:cNvSpPr>
            <a:spLocks noGrp="1"/>
          </p:cNvSpPr>
          <p:nvPr>
            <p:ph type="title" hasCustomPrompt="1"/>
          </p:nvPr>
        </p:nvSpPr>
        <p:spPr bwMode="gray">
          <a:xfrm>
            <a:off x="874712" y="296863"/>
            <a:ext cx="5041901" cy="1260475"/>
          </a:xfrm>
        </p:spPr>
        <p:txBody>
          <a:bodyPr tIns="270000"/>
          <a:lstStyle>
            <a:lvl1pPr>
              <a:defRPr sz="4800"/>
            </a:lvl1pPr>
            <a:lvl2pPr>
              <a:defRPr sz="4800"/>
            </a:lvl2pPr>
            <a:lvl3pPr>
              <a:defRPr sz="4800"/>
            </a:lvl3pPr>
            <a:lvl4pPr>
              <a:defRPr sz="4800"/>
            </a:lvl4pPr>
            <a:lvl5pPr>
              <a:defRPr sz="4800"/>
            </a:lvl5pPr>
            <a:lvl6pPr>
              <a:defRPr sz="4800"/>
            </a:lvl6pPr>
            <a:lvl7pPr>
              <a:defRPr sz="4800"/>
            </a:lvl7pPr>
            <a:lvl8pPr>
              <a:defRPr sz="4800"/>
            </a:lvl8pPr>
            <a:lvl9pPr>
              <a:defRPr sz="4800"/>
            </a:lvl9pPr>
          </a:lstStyle>
          <a:p>
            <a:pPr lvl="0"/>
            <a:r>
              <a:rPr lang="de-DE"/>
              <a:t>Agenda</a:t>
            </a:r>
          </a:p>
        </p:txBody>
      </p:sp>
      <p:sp>
        <p:nvSpPr>
          <p:cNvPr id="11" name="Textplatzhalter 10">
            <a:extLst>
              <a:ext uri="{FF2B5EF4-FFF2-40B4-BE49-F238E27FC236}">
                <a16:creationId xmlns:a16="http://schemas.microsoft.com/office/drawing/2014/main" id="{31BEE53B-E8B7-4BDA-BA8F-88733D56A335}"/>
              </a:ext>
            </a:extLst>
          </p:cNvPr>
          <p:cNvSpPr>
            <a:spLocks noGrp="1"/>
          </p:cNvSpPr>
          <p:nvPr>
            <p:ph type="body" sz="quarter" idx="15"/>
          </p:nvPr>
        </p:nvSpPr>
        <p:spPr bwMode="gray">
          <a:xfrm>
            <a:off x="874713" y="1881187"/>
            <a:ext cx="6842125" cy="4211638"/>
          </a:xfrm>
        </p:spPr>
        <p:txBody>
          <a:bodyPr/>
          <a:lstStyle>
            <a:lvl1pPr marL="360000" indent="-360000">
              <a:spcAft>
                <a:spcPts val="800"/>
              </a:spcAft>
              <a:buFont typeface="+mj-lt"/>
              <a:buAutoNum type="arabicParenR"/>
              <a:defRPr sz="1800" b="1">
                <a:solidFill>
                  <a:schemeClr val="tx1"/>
                </a:solidFill>
              </a:defRPr>
            </a:lvl1pPr>
            <a:lvl2pPr marL="540000" indent="-180975">
              <a:spcBef>
                <a:spcPts val="0"/>
              </a:spcBef>
              <a:buFont typeface="Arial" panose="020B0604020202020204" pitchFamily="34" charset="0"/>
              <a:buChar char="•"/>
              <a:defRPr sz="1400" b="0">
                <a:solidFill>
                  <a:schemeClr val="tx2"/>
                </a:solidFill>
              </a:defRPr>
            </a:lvl2pPr>
            <a:lvl3pPr marL="540000" indent="-180975">
              <a:spcBef>
                <a:spcPts val="0"/>
              </a:spcBef>
              <a:buFont typeface="Arial" panose="020B0604020202020204" pitchFamily="34" charset="0"/>
              <a:buChar char="•"/>
              <a:defRPr sz="1400" b="0">
                <a:solidFill>
                  <a:schemeClr val="tx2"/>
                </a:solidFill>
              </a:defRPr>
            </a:lvl3pPr>
            <a:lvl4pPr marL="540000" indent="-180975">
              <a:spcBef>
                <a:spcPts val="0"/>
              </a:spcBef>
              <a:buFont typeface="Arial" panose="020B0604020202020204" pitchFamily="34" charset="0"/>
              <a:buChar char="•"/>
              <a:defRPr sz="1400" b="0">
                <a:solidFill>
                  <a:schemeClr val="tx2"/>
                </a:solidFill>
              </a:defRPr>
            </a:lvl4pPr>
            <a:lvl5pPr marL="540000" indent="-180975">
              <a:spcBef>
                <a:spcPts val="0"/>
              </a:spcBef>
              <a:buFont typeface="Arial" panose="020B0604020202020204" pitchFamily="34" charset="0"/>
              <a:buChar char="•"/>
              <a:defRPr sz="1400" b="0">
                <a:solidFill>
                  <a:schemeClr val="tx2"/>
                </a:solidFill>
              </a:defRPr>
            </a:lvl5pPr>
            <a:lvl6pPr marL="540000" indent="-180975">
              <a:spcBef>
                <a:spcPts val="0"/>
              </a:spcBef>
              <a:buFont typeface="Arial" panose="020B0604020202020204" pitchFamily="34" charset="0"/>
              <a:buChar char="•"/>
              <a:defRPr sz="1400" b="0">
                <a:solidFill>
                  <a:schemeClr val="tx2"/>
                </a:solidFill>
              </a:defRPr>
            </a:lvl6pPr>
            <a:lvl7pPr marL="540000" indent="-180975">
              <a:spcBef>
                <a:spcPts val="0"/>
              </a:spcBef>
              <a:buFont typeface="Arial" panose="020B0604020202020204" pitchFamily="34" charset="0"/>
              <a:buChar char="•"/>
              <a:defRPr sz="1400" b="0">
                <a:solidFill>
                  <a:schemeClr val="tx2"/>
                </a:solidFill>
              </a:defRPr>
            </a:lvl7pPr>
            <a:lvl8pPr marL="540000" indent="-180975">
              <a:spcBef>
                <a:spcPts val="0"/>
              </a:spcBef>
              <a:buFont typeface="Arial" panose="020B0604020202020204" pitchFamily="34" charset="0"/>
              <a:buChar char="•"/>
              <a:defRPr sz="1400" b="0">
                <a:solidFill>
                  <a:schemeClr val="tx2"/>
                </a:solidFill>
              </a:defRPr>
            </a:lvl8pPr>
            <a:lvl9pPr marL="540000" indent="-180975">
              <a:spcBef>
                <a:spcPts val="0"/>
              </a:spcBef>
              <a:buFont typeface="Arial" panose="020B0604020202020204" pitchFamily="34" charset="0"/>
              <a:buChar char="•"/>
              <a:defRPr sz="1400" b="0">
                <a:solidFill>
                  <a:schemeClr val="tx2"/>
                </a:solidFill>
              </a:defRPr>
            </a:lvl9pPr>
          </a:lstStyle>
          <a:p>
            <a:pPr lvl="0"/>
            <a:r>
              <a:rPr lang="de-DE"/>
              <a:t>Mastertextformat bearbeiten</a:t>
            </a:r>
          </a:p>
        </p:txBody>
      </p:sp>
      <p:sp>
        <p:nvSpPr>
          <p:cNvPr id="3" name="Datumsplatzhalter 2">
            <a:extLst>
              <a:ext uri="{FF2B5EF4-FFF2-40B4-BE49-F238E27FC236}">
                <a16:creationId xmlns:a16="http://schemas.microsoft.com/office/drawing/2014/main" id="{142E7987-F904-4E16-AF0C-44A4F5D09040}"/>
              </a:ext>
            </a:extLst>
          </p:cNvPr>
          <p:cNvSpPr>
            <a:spLocks noGrp="1"/>
          </p:cNvSpPr>
          <p:nvPr>
            <p:ph type="dt" sz="half" idx="10"/>
          </p:nvPr>
        </p:nvSpPr>
        <p:spPr bwMode="gray">
          <a:xfrm>
            <a:off x="0" y="5995288"/>
            <a:ext cx="12192000" cy="862712"/>
          </a:xfrm>
          <a:blipFill>
            <a:blip r:embed="rId5">
              <a:extLst>
                <a:ext uri="{96DAC541-7B7A-43D3-8B79-37D633B846F1}">
                  <asvg:svgBlip xmlns:asvg="http://schemas.microsoft.com/office/drawing/2016/SVG/main" r:embed="rId6"/>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881134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zweispaltig">
    <p:bg>
      <p:bgPr>
        <a:solidFill>
          <a:schemeClr val="accent5"/>
        </a:solid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0E7CFBA7-21B6-2572-2563-B0E4904C8D8B}"/>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10" name="Picture Placeholder 13">
            <a:extLst>
              <a:ext uri="{FF2B5EF4-FFF2-40B4-BE49-F238E27FC236}">
                <a16:creationId xmlns:a16="http://schemas.microsoft.com/office/drawing/2014/main" id="{B8F4F9A0-3044-4798-A95F-E59D7A368A06}"/>
              </a:ext>
            </a:extLst>
          </p:cNvPr>
          <p:cNvSpPr>
            <a:spLocks noGrp="1"/>
          </p:cNvSpPr>
          <p:nvPr>
            <p:ph type="pic" sz="quarter" idx="14" hasCustomPrompt="1"/>
          </p:nvPr>
        </p:nvSpPr>
        <p:spPr bwMode="gray">
          <a:xfrm>
            <a:off x="8075616" y="0"/>
            <a:ext cx="4116384" cy="6858000"/>
          </a:xfrm>
          <a:custGeom>
            <a:avLst/>
            <a:gdLst>
              <a:gd name="connsiteX0" fmla="*/ 731964 w 4116384"/>
              <a:gd name="connsiteY0" fmla="*/ 0 h 6858000"/>
              <a:gd name="connsiteX1" fmla="*/ 4116384 w 4116384"/>
              <a:gd name="connsiteY1" fmla="*/ 0 h 6858000"/>
              <a:gd name="connsiteX2" fmla="*/ 4116384 w 4116384"/>
              <a:gd name="connsiteY2" fmla="*/ 6858000 h 6858000"/>
              <a:gd name="connsiteX3" fmla="*/ 652 w 4116384"/>
              <a:gd name="connsiteY3" fmla="*/ 6858000 h 6858000"/>
              <a:gd name="connsiteX4" fmla="*/ 0 w 4116384"/>
              <a:gd name="connsiteY4" fmla="*/ 6812370 h 6858000"/>
              <a:gd name="connsiteX5" fmla="*/ 986649 w 4116384"/>
              <a:gd name="connsiteY5" fmla="*/ 2373365 h 6858000"/>
              <a:gd name="connsiteX6" fmla="*/ 813259 w 4116384"/>
              <a:gd name="connsiteY6" fmla="*/ 40826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6384" h="6858000">
                <a:moveTo>
                  <a:pt x="731964" y="0"/>
                </a:moveTo>
                <a:lnTo>
                  <a:pt x="4116384" y="0"/>
                </a:lnTo>
                <a:lnTo>
                  <a:pt x="4116384" y="6858000"/>
                </a:lnTo>
                <a:lnTo>
                  <a:pt x="652" y="6858000"/>
                </a:lnTo>
                <a:lnTo>
                  <a:pt x="0" y="6812370"/>
                </a:lnTo>
                <a:cubicBezTo>
                  <a:pt x="43365" y="5793740"/>
                  <a:pt x="903373" y="3661080"/>
                  <a:pt x="986649" y="2373365"/>
                </a:cubicBezTo>
                <a:cubicBezTo>
                  <a:pt x="1031063" y="1686584"/>
                  <a:pt x="930844" y="1021077"/>
                  <a:pt x="813259" y="408260"/>
                </a:cubicBezTo>
                <a:close/>
              </a:path>
            </a:pathLst>
          </a:custGeom>
          <a:blipFill>
            <a:blip r:embed="rId3">
              <a:extLst>
                <a:ext uri="{96DAC541-7B7A-43D3-8B79-37D633B846F1}">
                  <asvg:svgBlip xmlns:asvg="http://schemas.microsoft.com/office/drawing/2016/SVG/main" r:embed="rId4"/>
                </a:ext>
              </a:extLst>
            </a:blip>
            <a:stretch>
              <a:fillRect/>
            </a:stretch>
          </a:blipFill>
        </p:spPr>
        <p:txBody>
          <a:bodyPr wrap="square" lIns="324000" tIns="1836000" anchor="ctr" anchorCtr="0">
            <a:noAutofit/>
          </a:bodyPr>
          <a:lstStyle>
            <a:lvl1pPr algn="ctr">
              <a:spcBef>
                <a:spcPts val="0"/>
              </a:spcBef>
              <a:spcAft>
                <a:spcPts val="0"/>
              </a:spcAft>
              <a:defRPr sz="1200">
                <a:solidFill>
                  <a:schemeClr val="bg1"/>
                </a:solidFill>
              </a:defRPr>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a:t>
            </a:r>
          </a:p>
        </p:txBody>
      </p:sp>
      <p:sp>
        <p:nvSpPr>
          <p:cNvPr id="13" name="Freihandform: Form 12">
            <a:extLst>
              <a:ext uri="{FF2B5EF4-FFF2-40B4-BE49-F238E27FC236}">
                <a16:creationId xmlns:a16="http://schemas.microsoft.com/office/drawing/2014/main" id="{E78860E1-82B4-4B41-AF36-39304D21C61C}"/>
              </a:ext>
            </a:extLst>
          </p:cNvPr>
          <p:cNvSpPr/>
          <p:nvPr userDrawn="1"/>
        </p:nvSpPr>
        <p:spPr bwMode="gray">
          <a:xfrm>
            <a:off x="0" y="0"/>
            <a:ext cx="9073008" cy="6858000"/>
          </a:xfrm>
          <a:custGeom>
            <a:avLst/>
            <a:gdLst>
              <a:gd name="connsiteX0" fmla="*/ 0 w 9073008"/>
              <a:gd name="connsiteY0" fmla="*/ 0 h 6858000"/>
              <a:gd name="connsiteX1" fmla="*/ 8807580 w 9073008"/>
              <a:gd name="connsiteY1" fmla="*/ 0 h 6858000"/>
              <a:gd name="connsiteX2" fmla="*/ 8888875 w 9073008"/>
              <a:gd name="connsiteY2" fmla="*/ 408260 h 6858000"/>
              <a:gd name="connsiteX3" fmla="*/ 9062265 w 9073008"/>
              <a:gd name="connsiteY3" fmla="*/ 2373365 h 6858000"/>
              <a:gd name="connsiteX4" fmla="*/ 8075616 w 9073008"/>
              <a:gd name="connsiteY4" fmla="*/ 6812370 h 6858000"/>
              <a:gd name="connsiteX5" fmla="*/ 8076268 w 9073008"/>
              <a:gd name="connsiteY5" fmla="*/ 6858000 h 6858000"/>
              <a:gd name="connsiteX6" fmla="*/ 0 w 907300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3008" h="6858000">
                <a:moveTo>
                  <a:pt x="0" y="0"/>
                </a:moveTo>
                <a:lnTo>
                  <a:pt x="8807580" y="0"/>
                </a:lnTo>
                <a:lnTo>
                  <a:pt x="8888875" y="408260"/>
                </a:lnTo>
                <a:cubicBezTo>
                  <a:pt x="9006460" y="1021077"/>
                  <a:pt x="9106679" y="1686584"/>
                  <a:pt x="9062265" y="2373365"/>
                </a:cubicBezTo>
                <a:cubicBezTo>
                  <a:pt x="8978989" y="3661080"/>
                  <a:pt x="8118981" y="5793740"/>
                  <a:pt x="8075616" y="6812370"/>
                </a:cubicBezTo>
                <a:lnTo>
                  <a:pt x="8076268" y="6858000"/>
                </a:lnTo>
                <a:lnTo>
                  <a:pt x="0" y="685800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oAutofit/>
          </a:bodyPr>
          <a:lstStyle/>
          <a:p>
            <a:pPr marL="180000" indent="-180000" algn="l">
              <a:lnSpc>
                <a:spcPct val="90000"/>
              </a:lnSpc>
              <a:spcBef>
                <a:spcPts val="400"/>
              </a:spcBef>
              <a:spcAft>
                <a:spcPts val="400"/>
              </a:spcAft>
              <a:buFont typeface="Arial" panose="020B0604020202020204" pitchFamily="34" charset="0"/>
              <a:buChar char="•"/>
            </a:pPr>
            <a:endParaRPr lang="de-DE" sz="1400"/>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a:xfrm rot="5400000">
            <a:off x="12200090" y="692150"/>
            <a:ext cx="0" cy="0"/>
          </a:xfrm>
        </p:spPr>
        <p:txBody>
          <a:bodyPr/>
          <a:lstStyle>
            <a:lvl1pPr>
              <a:defRPr>
                <a:noFill/>
              </a:defRPr>
            </a:lvl1p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a:xfrm rot="5400000">
            <a:off x="12200090" y="403860"/>
            <a:ext cx="0" cy="0"/>
          </a:xfrm>
        </p:spPr>
        <p:txBody>
          <a:bodyPr/>
          <a:lstStyle>
            <a:lvl1pPr>
              <a:defRPr>
                <a:noFill/>
              </a:defRPr>
            </a:lvl1pPr>
          </a:lstStyle>
          <a:p>
            <a:fld id="{CB71A0B3-436A-40BC-92D2-BFDE076B5301}" type="slidenum">
              <a:rPr lang="de-DE" smtClean="0"/>
              <a:pPr/>
              <a:t>‹Nr.›</a:t>
            </a:fld>
            <a:endParaRPr lang="de-DE"/>
          </a:p>
        </p:txBody>
      </p:sp>
      <p:sp>
        <p:nvSpPr>
          <p:cNvPr id="11" name="Textplatzhalter 10">
            <a:extLst>
              <a:ext uri="{FF2B5EF4-FFF2-40B4-BE49-F238E27FC236}">
                <a16:creationId xmlns:a16="http://schemas.microsoft.com/office/drawing/2014/main" id="{31BEE53B-E8B7-4BDA-BA8F-88733D56A335}"/>
              </a:ext>
            </a:extLst>
          </p:cNvPr>
          <p:cNvSpPr>
            <a:spLocks noGrp="1"/>
          </p:cNvSpPr>
          <p:nvPr>
            <p:ph type="body" sz="quarter" idx="15"/>
          </p:nvPr>
        </p:nvSpPr>
        <p:spPr bwMode="gray">
          <a:xfrm>
            <a:off x="874713" y="1881187"/>
            <a:ext cx="6842125" cy="4211638"/>
          </a:xfrm>
        </p:spPr>
        <p:txBody>
          <a:bodyPr numCol="2" spcCol="360000"/>
          <a:lstStyle>
            <a:lvl1pPr marL="360000" indent="-360000">
              <a:spcAft>
                <a:spcPts val="800"/>
              </a:spcAft>
              <a:buFont typeface="+mj-lt"/>
              <a:buAutoNum type="arabicParenR"/>
              <a:defRPr sz="1800" b="1">
                <a:solidFill>
                  <a:schemeClr val="tx1"/>
                </a:solidFill>
              </a:defRPr>
            </a:lvl1pPr>
            <a:lvl2pPr marL="540000" indent="-180975">
              <a:spcBef>
                <a:spcPts val="0"/>
              </a:spcBef>
              <a:buFont typeface="Arial" panose="020B0604020202020204" pitchFamily="34" charset="0"/>
              <a:buChar char="•"/>
              <a:defRPr sz="1400" b="0">
                <a:solidFill>
                  <a:schemeClr val="tx2"/>
                </a:solidFill>
              </a:defRPr>
            </a:lvl2pPr>
            <a:lvl3pPr marL="540000" indent="-180975">
              <a:spcBef>
                <a:spcPts val="0"/>
              </a:spcBef>
              <a:buFont typeface="Arial" panose="020B0604020202020204" pitchFamily="34" charset="0"/>
              <a:buChar char="•"/>
              <a:defRPr sz="1400" b="0">
                <a:solidFill>
                  <a:schemeClr val="tx2"/>
                </a:solidFill>
              </a:defRPr>
            </a:lvl3pPr>
            <a:lvl4pPr marL="540000" indent="-180975">
              <a:spcBef>
                <a:spcPts val="0"/>
              </a:spcBef>
              <a:buFont typeface="Arial" panose="020B0604020202020204" pitchFamily="34" charset="0"/>
              <a:buChar char="•"/>
              <a:defRPr sz="1400" b="0">
                <a:solidFill>
                  <a:schemeClr val="tx2"/>
                </a:solidFill>
              </a:defRPr>
            </a:lvl4pPr>
            <a:lvl5pPr marL="540000" indent="-180975">
              <a:spcBef>
                <a:spcPts val="0"/>
              </a:spcBef>
              <a:buFont typeface="Arial" panose="020B0604020202020204" pitchFamily="34" charset="0"/>
              <a:buChar char="•"/>
              <a:defRPr sz="1400" b="0">
                <a:solidFill>
                  <a:schemeClr val="tx2"/>
                </a:solidFill>
              </a:defRPr>
            </a:lvl5pPr>
            <a:lvl6pPr marL="540000" indent="-180975">
              <a:spcBef>
                <a:spcPts val="0"/>
              </a:spcBef>
              <a:buFont typeface="Arial" panose="020B0604020202020204" pitchFamily="34" charset="0"/>
              <a:buChar char="•"/>
              <a:defRPr sz="1400" b="0">
                <a:solidFill>
                  <a:schemeClr val="tx2"/>
                </a:solidFill>
              </a:defRPr>
            </a:lvl6pPr>
            <a:lvl7pPr marL="540000" indent="-180975">
              <a:spcBef>
                <a:spcPts val="0"/>
              </a:spcBef>
              <a:buFont typeface="Arial" panose="020B0604020202020204" pitchFamily="34" charset="0"/>
              <a:buChar char="•"/>
              <a:defRPr sz="1400" b="0">
                <a:solidFill>
                  <a:schemeClr val="tx2"/>
                </a:solidFill>
              </a:defRPr>
            </a:lvl7pPr>
            <a:lvl8pPr marL="540000" indent="-180975">
              <a:spcBef>
                <a:spcPts val="0"/>
              </a:spcBef>
              <a:buFont typeface="Arial" panose="020B0604020202020204" pitchFamily="34" charset="0"/>
              <a:buChar char="•"/>
              <a:defRPr sz="1400" b="0">
                <a:solidFill>
                  <a:schemeClr val="tx2"/>
                </a:solidFill>
              </a:defRPr>
            </a:lvl8pPr>
            <a:lvl9pPr marL="540000" indent="-180975">
              <a:spcBef>
                <a:spcPts val="0"/>
              </a:spcBef>
              <a:buFont typeface="Arial" panose="020B0604020202020204" pitchFamily="34" charset="0"/>
              <a:buChar char="•"/>
              <a:defRPr sz="1400" b="0">
                <a:solidFill>
                  <a:schemeClr val="tx2"/>
                </a:solidFill>
              </a:defRPr>
            </a:lvl9pPr>
          </a:lstStyle>
          <a:p>
            <a:pPr lvl="0"/>
            <a:r>
              <a:rPr lang="de-DE"/>
              <a:t>Mastertextformat bearbeiten</a:t>
            </a:r>
          </a:p>
        </p:txBody>
      </p:sp>
      <p:sp>
        <p:nvSpPr>
          <p:cNvPr id="15" name="Datumsplatzhalter 2">
            <a:extLst>
              <a:ext uri="{FF2B5EF4-FFF2-40B4-BE49-F238E27FC236}">
                <a16:creationId xmlns:a16="http://schemas.microsoft.com/office/drawing/2014/main" id="{EC764BA4-BC42-439D-92FC-F44E5902D905}"/>
              </a:ext>
            </a:extLst>
          </p:cNvPr>
          <p:cNvSpPr>
            <a:spLocks noGrp="1"/>
          </p:cNvSpPr>
          <p:nvPr>
            <p:ph type="dt" sz="half" idx="10"/>
          </p:nvPr>
        </p:nvSpPr>
        <p:spPr bwMode="gray">
          <a:xfrm>
            <a:off x="0" y="5995288"/>
            <a:ext cx="12192000" cy="862712"/>
          </a:xfrm>
          <a:blipFill>
            <a:blip r:embed="rId5">
              <a:extLst>
                <a:ext uri="{96DAC541-7B7A-43D3-8B79-37D633B846F1}">
                  <asvg:svgBlip xmlns:asvg="http://schemas.microsoft.com/office/drawing/2016/SVG/main" r:embed="rId6"/>
                </a:ext>
              </a:extLst>
            </a:blip>
            <a:stretch>
              <a:fillRect/>
            </a:stretch>
          </a:blipFill>
        </p:spPr>
        <p:txBody>
          <a:bodyPr anchor="b"/>
          <a:lstStyle>
            <a:lvl1pPr>
              <a:defRPr sz="100">
                <a:noFill/>
              </a:defRPr>
            </a:lvl1pPr>
          </a:lstStyle>
          <a:p>
            <a:r>
              <a:rPr lang="de-DE"/>
              <a:t>Datumsplatzhalter immer eingeblendet lassen (Logo)</a:t>
            </a:r>
          </a:p>
        </p:txBody>
      </p:sp>
      <p:sp>
        <p:nvSpPr>
          <p:cNvPr id="17" name="Titel 7">
            <a:extLst>
              <a:ext uri="{FF2B5EF4-FFF2-40B4-BE49-F238E27FC236}">
                <a16:creationId xmlns:a16="http://schemas.microsoft.com/office/drawing/2014/main" id="{C81D5549-AA6A-49D5-95EE-027359AD6825}"/>
              </a:ext>
            </a:extLst>
          </p:cNvPr>
          <p:cNvSpPr>
            <a:spLocks noGrp="1"/>
          </p:cNvSpPr>
          <p:nvPr>
            <p:ph type="title" hasCustomPrompt="1"/>
          </p:nvPr>
        </p:nvSpPr>
        <p:spPr bwMode="gray">
          <a:xfrm>
            <a:off x="874712" y="296863"/>
            <a:ext cx="5041901" cy="1260475"/>
          </a:xfrm>
        </p:spPr>
        <p:txBody>
          <a:bodyPr tIns="270000"/>
          <a:lstStyle>
            <a:lvl1pPr>
              <a:defRPr sz="4800"/>
            </a:lvl1pPr>
            <a:lvl2pPr>
              <a:defRPr sz="4800"/>
            </a:lvl2pPr>
            <a:lvl3pPr>
              <a:defRPr sz="4800"/>
            </a:lvl3pPr>
            <a:lvl4pPr>
              <a:defRPr sz="4800"/>
            </a:lvl4pPr>
            <a:lvl5pPr>
              <a:defRPr sz="4800"/>
            </a:lvl5pPr>
            <a:lvl6pPr>
              <a:defRPr sz="4800"/>
            </a:lvl6pPr>
            <a:lvl7pPr>
              <a:defRPr sz="4800"/>
            </a:lvl7pPr>
            <a:lvl8pPr>
              <a:defRPr sz="4800"/>
            </a:lvl8pPr>
            <a:lvl9pPr>
              <a:defRPr sz="4800"/>
            </a:lvl9pPr>
          </a:lstStyle>
          <a:p>
            <a:pPr lvl="0"/>
            <a:r>
              <a:rPr lang="de-DE"/>
              <a:t>Agenda</a:t>
            </a:r>
          </a:p>
        </p:txBody>
      </p:sp>
    </p:spTree>
    <p:extLst>
      <p:ext uri="{BB962C8B-B14F-4D97-AF65-F5344CB8AC3E}">
        <p14:creationId xmlns:p14="http://schemas.microsoft.com/office/powerpoint/2010/main" val="103304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104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5E8E1F37-33F8-474D-904A-C6EC821D43B2}"/>
              </a:ext>
            </a:extLst>
          </p:cNvPr>
          <p:cNvSpPr>
            <a:spLocks noGrp="1"/>
          </p:cNvSpPr>
          <p:nvPr>
            <p:ph type="ftr" sz="quarter" idx="16"/>
          </p:nvPr>
        </p:nvSpPr>
        <p:spPr bwMode="gray"/>
        <p:txBody>
          <a:bodyPr/>
          <a:lstStyle/>
          <a:p>
            <a:r>
              <a:rPr lang="de-DE"/>
              <a:t>dm-Musterfolienbibliothek</a:t>
            </a:r>
          </a:p>
        </p:txBody>
      </p:sp>
      <p:sp>
        <p:nvSpPr>
          <p:cNvPr id="21" name="Foliennummernplatzhalter 20">
            <a:extLst>
              <a:ext uri="{FF2B5EF4-FFF2-40B4-BE49-F238E27FC236}">
                <a16:creationId xmlns:a16="http://schemas.microsoft.com/office/drawing/2014/main" id="{AC2397A1-0FDB-4DCD-BAAB-E779EB523D89}"/>
              </a:ext>
            </a:extLst>
          </p:cNvPr>
          <p:cNvSpPr>
            <a:spLocks noGrp="1"/>
          </p:cNvSpPr>
          <p:nvPr>
            <p:ph type="sldNum" sz="quarter" idx="17"/>
          </p:nvPr>
        </p:nvSpPr>
        <p:spPr bwMode="gray"/>
        <p:txBody>
          <a:bodyPr rIns="36000" bIns="0"/>
          <a:lstStyle/>
          <a:p>
            <a:fld id="{CB71A0B3-436A-40BC-92D2-BFDE076B5301}" type="slidenum">
              <a:rPr lang="de-DE" smtClean="0"/>
              <a:pPr/>
              <a:t>‹Nr.›</a:t>
            </a:fld>
            <a:endParaRPr lang="de-DE"/>
          </a:p>
        </p:txBody>
      </p:sp>
      <p:sp>
        <p:nvSpPr>
          <p:cNvPr id="22" name="Datumsplatzhalter 2">
            <a:extLst>
              <a:ext uri="{FF2B5EF4-FFF2-40B4-BE49-F238E27FC236}">
                <a16:creationId xmlns:a16="http://schemas.microsoft.com/office/drawing/2014/main" id="{879E832E-3913-40FE-BCB1-B94F8570060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
        <p:nvSpPr>
          <p:cNvPr id="25" name="Untertitel 2">
            <a:extLst>
              <a:ext uri="{FF2B5EF4-FFF2-40B4-BE49-F238E27FC236}">
                <a16:creationId xmlns:a16="http://schemas.microsoft.com/office/drawing/2014/main" id="{842D3EEE-1531-4E89-8618-474092CEA054}"/>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31" name="Titel 30">
            <a:extLst>
              <a:ext uri="{FF2B5EF4-FFF2-40B4-BE49-F238E27FC236}">
                <a16:creationId xmlns:a16="http://schemas.microsoft.com/office/drawing/2014/main" id="{D3665C84-2FF0-4498-BF55-E533949B5109}"/>
              </a:ext>
            </a:extLst>
          </p:cNvPr>
          <p:cNvSpPr>
            <a:spLocks noGrp="1"/>
          </p:cNvSpPr>
          <p:nvPr>
            <p:ph type="title" hasCustomPrompt="1"/>
          </p:nvPr>
        </p:nvSpPr>
        <p:spPr/>
        <p:txBody>
          <a:bodyPr/>
          <a:lstStyle/>
          <a:p>
            <a:r>
              <a:rPr lang="de-DE"/>
              <a:t>Hier kann eine ein- oder zweizeilige Headline stehen</a:t>
            </a:r>
          </a:p>
        </p:txBody>
      </p:sp>
    </p:spTree>
    <p:extLst>
      <p:ext uri="{BB962C8B-B14F-4D97-AF65-F5344CB8AC3E}">
        <p14:creationId xmlns:p14="http://schemas.microsoft.com/office/powerpoint/2010/main" val="67361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und 2x Text">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6279516"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14170DDE-FE26-4F0E-97DD-3C3ABBD4848F}"/>
              </a:ext>
            </a:extLst>
          </p:cNvPr>
          <p:cNvSpPr>
            <a:spLocks noGrp="1"/>
          </p:cNvSpPr>
          <p:nvPr>
            <p:ph type="ftr" sz="quarter" idx="17"/>
          </p:nvPr>
        </p:nvSpPr>
        <p:spPr bwMode="gray"/>
        <p:txBody>
          <a:bodyPr/>
          <a:lstStyle/>
          <a:p>
            <a:r>
              <a:rPr lang="de-DE"/>
              <a:t>dm-Musterfolienbibliothek</a:t>
            </a:r>
          </a:p>
        </p:txBody>
      </p:sp>
      <p:sp>
        <p:nvSpPr>
          <p:cNvPr id="22" name="Foliennummernplatzhalter 21">
            <a:extLst>
              <a:ext uri="{FF2B5EF4-FFF2-40B4-BE49-F238E27FC236}">
                <a16:creationId xmlns:a16="http://schemas.microsoft.com/office/drawing/2014/main" id="{7AD2FF20-F2E1-4001-B32B-6BC6DDC511D8}"/>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3" name="Untertitel 2">
            <a:extLst>
              <a:ext uri="{FF2B5EF4-FFF2-40B4-BE49-F238E27FC236}">
                <a16:creationId xmlns:a16="http://schemas.microsoft.com/office/drawing/2014/main" id="{D59884BF-A240-4FB4-9590-B25C7A40A544}"/>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4" name="Titel 30">
            <a:extLst>
              <a:ext uri="{FF2B5EF4-FFF2-40B4-BE49-F238E27FC236}">
                <a16:creationId xmlns:a16="http://schemas.microsoft.com/office/drawing/2014/main" id="{5B1F49E1-53DF-488C-AC35-194E5E83B4A5}"/>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0" name="Datumsplatzhalter 2">
            <a:extLst>
              <a:ext uri="{FF2B5EF4-FFF2-40B4-BE49-F238E27FC236}">
                <a16:creationId xmlns:a16="http://schemas.microsoft.com/office/drawing/2014/main" id="{CCEEF2B4-74F0-4966-B8D6-1587D061838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53354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und 3x Text">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3240000" cy="4211637"/>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4475163" y="1881188"/>
            <a:ext cx="3240000" cy="4211637"/>
          </a:xfrm>
        </p:spPr>
        <p:txBody>
          <a:bodyPr/>
          <a:lstStyle>
            <a:lvl1pPr>
              <a:defRPr/>
            </a:lvl1pPr>
          </a:lstStyle>
          <a:p>
            <a:pPr lvl="0"/>
            <a:r>
              <a:rPr lang="de-DE"/>
              <a:t>Mastertextformat bearbeiten</a:t>
            </a:r>
          </a:p>
        </p:txBody>
      </p:sp>
      <p:sp>
        <p:nvSpPr>
          <p:cNvPr id="10" name="Textplatzhalter 16">
            <a:extLst>
              <a:ext uri="{FF2B5EF4-FFF2-40B4-BE49-F238E27FC236}">
                <a16:creationId xmlns:a16="http://schemas.microsoft.com/office/drawing/2014/main" id="{2DE99DEE-06DA-47C8-BFD7-CB6E7C7E003D}"/>
              </a:ext>
            </a:extLst>
          </p:cNvPr>
          <p:cNvSpPr>
            <a:spLocks noGrp="1"/>
          </p:cNvSpPr>
          <p:nvPr>
            <p:ph type="body" sz="quarter" idx="16"/>
          </p:nvPr>
        </p:nvSpPr>
        <p:spPr bwMode="gray">
          <a:xfrm>
            <a:off x="8077288" y="1881188"/>
            <a:ext cx="32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95A376A2-8FF7-4016-A85D-77B959022089}"/>
              </a:ext>
            </a:extLst>
          </p:cNvPr>
          <p:cNvSpPr>
            <a:spLocks noGrp="1"/>
          </p:cNvSpPr>
          <p:nvPr>
            <p:ph type="ftr" sz="quarter" idx="18"/>
          </p:nvPr>
        </p:nvSpPr>
        <p:spPr bwMode="gray"/>
        <p:txBody>
          <a:bodyPr/>
          <a:lstStyle/>
          <a:p>
            <a:r>
              <a:rPr lang="de-DE"/>
              <a:t>dm-Musterfolienbibliothek</a:t>
            </a:r>
          </a:p>
        </p:txBody>
      </p:sp>
      <p:sp>
        <p:nvSpPr>
          <p:cNvPr id="23" name="Foliennummernplatzhalter 22">
            <a:extLst>
              <a:ext uri="{FF2B5EF4-FFF2-40B4-BE49-F238E27FC236}">
                <a16:creationId xmlns:a16="http://schemas.microsoft.com/office/drawing/2014/main" id="{DB4E27BA-96C6-4944-AF8A-77E4AE1F942B}"/>
              </a:ext>
            </a:extLst>
          </p:cNvPr>
          <p:cNvSpPr>
            <a:spLocks noGrp="1"/>
          </p:cNvSpPr>
          <p:nvPr>
            <p:ph type="sldNum" sz="quarter" idx="19"/>
          </p:nvPr>
        </p:nvSpPr>
        <p:spPr bwMode="gray"/>
        <p:txBody>
          <a:bodyPr/>
          <a:lstStyle/>
          <a:p>
            <a:fld id="{CB71A0B3-436A-40BC-92D2-BFDE076B5301}" type="slidenum">
              <a:rPr lang="de-DE" smtClean="0"/>
              <a:pPr/>
              <a:t>‹Nr.›</a:t>
            </a:fld>
            <a:endParaRPr lang="de-DE"/>
          </a:p>
        </p:txBody>
      </p:sp>
      <p:sp>
        <p:nvSpPr>
          <p:cNvPr id="14" name="Untertitel 2">
            <a:extLst>
              <a:ext uri="{FF2B5EF4-FFF2-40B4-BE49-F238E27FC236}">
                <a16:creationId xmlns:a16="http://schemas.microsoft.com/office/drawing/2014/main" id="{8134B055-C545-43EB-80CC-6315389082B0}"/>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29DF6760-95E4-4DB5-9C16-57E9EE82A10A}"/>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1" name="Datumsplatzhalter 2">
            <a:extLst>
              <a:ext uri="{FF2B5EF4-FFF2-40B4-BE49-F238E27FC236}">
                <a16:creationId xmlns:a16="http://schemas.microsoft.com/office/drawing/2014/main" id="{73D75A02-7AEA-4046-A512-F5CE10F6BEB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75468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trenner Bild oben">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6907D210-7935-47B1-97EE-EE0245B244EE}"/>
              </a:ext>
            </a:extLst>
          </p:cNvPr>
          <p:cNvSpPr>
            <a:spLocks noGrp="1"/>
          </p:cNvSpPr>
          <p:nvPr>
            <p:ph type="ftr" sz="quarter" idx="10"/>
          </p:nvPr>
        </p:nvSpPr>
        <p:spPr bwMode="gray">
          <a:xfrm rot="5400000">
            <a:off x="12204844" y="692150"/>
            <a:ext cx="0" cy="0"/>
          </a:xfrm>
          <a:noFill/>
        </p:spPr>
        <p:txBody>
          <a:bodyPr/>
          <a:lstStyle>
            <a:lvl1pPr>
              <a:defRPr>
                <a:noFill/>
              </a:defRPr>
            </a:lvl1pPr>
          </a:lstStyle>
          <a:p>
            <a:endParaRPr lang="de-DE"/>
          </a:p>
        </p:txBody>
      </p:sp>
      <p:sp>
        <p:nvSpPr>
          <p:cNvPr id="4" name="Foliennummernplatzhalter 3">
            <a:extLst>
              <a:ext uri="{FF2B5EF4-FFF2-40B4-BE49-F238E27FC236}">
                <a16:creationId xmlns:a16="http://schemas.microsoft.com/office/drawing/2014/main" id="{EBA2CE04-3D10-47A0-A4F2-0F52217020FB}"/>
              </a:ext>
            </a:extLst>
          </p:cNvPr>
          <p:cNvSpPr>
            <a:spLocks noGrp="1"/>
          </p:cNvSpPr>
          <p:nvPr>
            <p:ph type="sldNum" sz="quarter" idx="11"/>
          </p:nvPr>
        </p:nvSpPr>
        <p:spPr bwMode="gray">
          <a:xfrm rot="5400000">
            <a:off x="12204844" y="404813"/>
            <a:ext cx="0" cy="0"/>
          </a:xfrm>
          <a:noFill/>
        </p:spPr>
        <p:txBody>
          <a:bodyPr/>
          <a:lstStyle>
            <a:lvl1pPr>
              <a:defRPr>
                <a:noFill/>
              </a:defRPr>
            </a:lvl1pPr>
          </a:lstStyle>
          <a:p>
            <a:fld id="{CB71A0B3-436A-40BC-92D2-BFDE076B5301}" type="slidenum">
              <a:rPr lang="de-DE" smtClean="0"/>
              <a:pPr/>
              <a:t>‹Nr.›</a:t>
            </a:fld>
            <a:endParaRPr lang="de-DE"/>
          </a:p>
        </p:txBody>
      </p:sp>
      <p:sp>
        <p:nvSpPr>
          <p:cNvPr id="14" name="Freihandform: Form 13">
            <a:extLst>
              <a:ext uri="{FF2B5EF4-FFF2-40B4-BE49-F238E27FC236}">
                <a16:creationId xmlns:a16="http://schemas.microsoft.com/office/drawing/2014/main" id="{462B3CA2-C497-45D1-9F16-4BF56402F5B7}"/>
              </a:ext>
            </a:extLst>
          </p:cNvPr>
          <p:cNvSpPr>
            <a:spLocks/>
          </p:cNvSpPr>
          <p:nvPr userDrawn="1"/>
        </p:nvSpPr>
        <p:spPr bwMode="gray">
          <a:xfrm>
            <a:off x="0" y="2241211"/>
            <a:ext cx="12192000" cy="4616790"/>
          </a:xfrm>
          <a:custGeom>
            <a:avLst/>
            <a:gdLst>
              <a:gd name="connsiteX0" fmla="*/ 12192000 w 12192000"/>
              <a:gd name="connsiteY0" fmla="*/ 0 h 4616790"/>
              <a:gd name="connsiteX1" fmla="*/ 12192000 w 12192000"/>
              <a:gd name="connsiteY1" fmla="*/ 4616790 h 4616790"/>
              <a:gd name="connsiteX2" fmla="*/ 0 w 12192000"/>
              <a:gd name="connsiteY2" fmla="*/ 4616790 h 4616790"/>
              <a:gd name="connsiteX3" fmla="*/ 0 w 12192000"/>
              <a:gd name="connsiteY3" fmla="*/ 3104370 h 4616790"/>
              <a:gd name="connsiteX4" fmla="*/ 103911 w 12192000"/>
              <a:gd name="connsiteY4" fmla="*/ 3086259 h 4616790"/>
              <a:gd name="connsiteX5" fmla="*/ 11861359 w 12192000"/>
              <a:gd name="connsiteY5" fmla="*/ 10325 h 461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616790">
                <a:moveTo>
                  <a:pt x="12192000" y="0"/>
                </a:moveTo>
                <a:lnTo>
                  <a:pt x="12192000" y="4616790"/>
                </a:lnTo>
                <a:lnTo>
                  <a:pt x="0" y="4616790"/>
                </a:lnTo>
                <a:lnTo>
                  <a:pt x="0" y="3104370"/>
                </a:lnTo>
                <a:lnTo>
                  <a:pt x="103911" y="3086259"/>
                </a:lnTo>
                <a:cubicBezTo>
                  <a:pt x="4948084" y="2188512"/>
                  <a:pt x="9053445" y="124077"/>
                  <a:pt x="11861359" y="10325"/>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ihandform: Form 15">
            <a:extLst>
              <a:ext uri="{FF2B5EF4-FFF2-40B4-BE49-F238E27FC236}">
                <a16:creationId xmlns:a16="http://schemas.microsoft.com/office/drawing/2014/main" id="{733CAFA7-5FEF-4533-BB58-9ED2DD624E04}"/>
              </a:ext>
            </a:extLst>
          </p:cNvPr>
          <p:cNvSpPr>
            <a:spLocks/>
          </p:cNvSpPr>
          <p:nvPr userDrawn="1"/>
        </p:nvSpPr>
        <p:spPr bwMode="gray">
          <a:xfrm flipH="1">
            <a:off x="0" y="3416657"/>
            <a:ext cx="12192000" cy="3441344"/>
          </a:xfrm>
          <a:custGeom>
            <a:avLst/>
            <a:gdLst>
              <a:gd name="connsiteX0" fmla="*/ 12192000 w 12192000"/>
              <a:gd name="connsiteY0" fmla="*/ 0 h 3441344"/>
              <a:gd name="connsiteX1" fmla="*/ 11543120 w 12192000"/>
              <a:gd name="connsiteY1" fmla="*/ 135521 h 3441344"/>
              <a:gd name="connsiteX2" fmla="*/ 146551 w 12192000"/>
              <a:gd name="connsiteY2" fmla="*/ 2393026 h 3441344"/>
              <a:gd name="connsiteX3" fmla="*/ 0 w 12192000"/>
              <a:gd name="connsiteY3" fmla="*/ 2410886 h 3441344"/>
              <a:gd name="connsiteX4" fmla="*/ 0 w 12192000"/>
              <a:gd name="connsiteY4" fmla="*/ 3441344 h 3441344"/>
              <a:gd name="connsiteX5" fmla="*/ 12192000 w 12192000"/>
              <a:gd name="connsiteY5" fmla="*/ 3441344 h 344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1344">
                <a:moveTo>
                  <a:pt x="12192000" y="0"/>
                </a:moveTo>
                <a:lnTo>
                  <a:pt x="11543120" y="135521"/>
                </a:lnTo>
                <a:cubicBezTo>
                  <a:pt x="8279524" y="837096"/>
                  <a:pt x="4416550" y="1839754"/>
                  <a:pt x="146551" y="2393026"/>
                </a:cubicBezTo>
                <a:lnTo>
                  <a:pt x="0" y="2410886"/>
                </a:lnTo>
                <a:lnTo>
                  <a:pt x="0" y="3441344"/>
                </a:lnTo>
                <a:lnTo>
                  <a:pt x="12192000" y="3441344"/>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5" name="Datumsplatzhalter 4">
            <a:extLst>
              <a:ext uri="{FF2B5EF4-FFF2-40B4-BE49-F238E27FC236}">
                <a16:creationId xmlns:a16="http://schemas.microsoft.com/office/drawing/2014/main" id="{01388E4E-F1AC-4842-BF47-3D4CA785B8AA}"/>
              </a:ext>
            </a:extLst>
          </p:cNvPr>
          <p:cNvSpPr>
            <a:spLocks noGrp="1"/>
          </p:cNvSpPr>
          <p:nvPr>
            <p:ph type="dt" sz="half" idx="12"/>
          </p:nvPr>
        </p:nvSpPr>
        <p:spPr bwMode="gray">
          <a:xfrm>
            <a:off x="874712" y="6867531"/>
            <a:ext cx="0" cy="0"/>
          </a:xfrm>
          <a:noFill/>
        </p:spPr>
        <p:txBody>
          <a:bodyPr/>
          <a:lstStyle>
            <a:lvl1pPr>
              <a:defRPr>
                <a:noFill/>
              </a:defRPr>
            </a:lvl1pPr>
          </a:lstStyle>
          <a:p>
            <a:r>
              <a:rPr lang="de-DE"/>
              <a:t>Datumsplatzhalter immer eingeblendet lassen (Logo)</a:t>
            </a:r>
          </a:p>
        </p:txBody>
      </p:sp>
      <p:sp>
        <p:nvSpPr>
          <p:cNvPr id="2" name="Titel 1">
            <a:extLst>
              <a:ext uri="{FF2B5EF4-FFF2-40B4-BE49-F238E27FC236}">
                <a16:creationId xmlns:a16="http://schemas.microsoft.com/office/drawing/2014/main" id="{9BA550CF-161E-4CAE-84CF-2C1949212696}"/>
              </a:ext>
            </a:extLst>
          </p:cNvPr>
          <p:cNvSpPr>
            <a:spLocks noGrp="1"/>
          </p:cNvSpPr>
          <p:nvPr>
            <p:ph type="title" hasCustomPrompt="1"/>
          </p:nvPr>
        </p:nvSpPr>
        <p:spPr bwMode="black">
          <a:xfrm>
            <a:off x="2316163" y="3824288"/>
            <a:ext cx="7200900" cy="1944686"/>
          </a:xfrm>
        </p:spPr>
        <p:txBody>
          <a:bodyPr lIns="0" tIns="216000" bIns="0"/>
          <a:lstStyle>
            <a:lvl1pPr>
              <a:defRPr sz="4800">
                <a:solidFill>
                  <a:schemeClr val="bg1"/>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vl6pPr>
              <a:defRPr sz="4800">
                <a:solidFill>
                  <a:schemeClr val="bg1"/>
                </a:solidFill>
              </a:defRPr>
            </a:lvl6pPr>
            <a:lvl7pPr>
              <a:defRPr sz="4800">
                <a:solidFill>
                  <a:schemeClr val="bg1"/>
                </a:solidFill>
              </a:defRPr>
            </a:lvl7pPr>
            <a:lvl8pPr>
              <a:defRPr sz="4800">
                <a:solidFill>
                  <a:schemeClr val="bg1"/>
                </a:solidFill>
              </a:defRPr>
            </a:lvl8pPr>
            <a:lvl9pPr>
              <a:defRPr sz="4800">
                <a:solidFill>
                  <a:schemeClr val="bg1"/>
                </a:solidFill>
              </a:defRPr>
            </a:lvl9pPr>
          </a:lstStyle>
          <a:p>
            <a:pPr lvl="0"/>
            <a:r>
              <a:rPr lang="de-DE"/>
              <a:t>Titel des </a:t>
            </a:r>
            <a:r>
              <a:rPr lang="de-DE" err="1"/>
              <a:t>Kapiteltrenners</a:t>
            </a:r>
            <a:r>
              <a:rPr lang="de-DE"/>
              <a:t> läuft über zwei Zeilen</a:t>
            </a:r>
          </a:p>
        </p:txBody>
      </p:sp>
      <p:sp>
        <p:nvSpPr>
          <p:cNvPr id="15" name="Textplatzhalter 14">
            <a:extLst>
              <a:ext uri="{FF2B5EF4-FFF2-40B4-BE49-F238E27FC236}">
                <a16:creationId xmlns:a16="http://schemas.microsoft.com/office/drawing/2014/main" id="{8FA65DD9-C81F-4419-862C-8D44B7E6E0BC}"/>
              </a:ext>
            </a:extLst>
          </p:cNvPr>
          <p:cNvSpPr>
            <a:spLocks noGrp="1"/>
          </p:cNvSpPr>
          <p:nvPr>
            <p:ph type="body" sz="quarter" idx="13" hasCustomPrompt="1"/>
          </p:nvPr>
        </p:nvSpPr>
        <p:spPr bwMode="black">
          <a:xfrm>
            <a:off x="874713" y="3824287"/>
            <a:ext cx="1441450" cy="1944687"/>
          </a:xfrm>
        </p:spPr>
        <p:txBody>
          <a:bodyPr wrap="none" tIns="108000" rIns="432000"/>
          <a:lstStyle>
            <a:lvl1pPr marL="0" indent="0" algn="r">
              <a:spcBef>
                <a:spcPts val="0"/>
              </a:spcBef>
              <a:spcAft>
                <a:spcPts val="0"/>
              </a:spcAft>
              <a:buFont typeface="Arial" panose="020B0604020202020204" pitchFamily="34" charset="0"/>
              <a:buNone/>
              <a:defRPr sz="8800" b="1">
                <a:solidFill>
                  <a:schemeClr val="bg1"/>
                </a:solidFill>
              </a:defRPr>
            </a:lvl1pPr>
            <a:lvl2pPr marL="0" indent="0">
              <a:spcBef>
                <a:spcPts val="0"/>
              </a:spcBef>
              <a:spcAft>
                <a:spcPts val="0"/>
              </a:spcAft>
              <a:buNone/>
              <a:defRPr sz="8800" b="1">
                <a:solidFill>
                  <a:schemeClr val="bg1"/>
                </a:solidFill>
              </a:defRPr>
            </a:lvl2pPr>
            <a:lvl3pPr marL="0" indent="0">
              <a:spcBef>
                <a:spcPts val="0"/>
              </a:spcBef>
              <a:spcAft>
                <a:spcPts val="0"/>
              </a:spcAft>
              <a:buNone/>
              <a:defRPr sz="8800" b="1">
                <a:solidFill>
                  <a:schemeClr val="bg1"/>
                </a:solidFill>
              </a:defRPr>
            </a:lvl3pPr>
            <a:lvl4pPr marL="0" indent="0">
              <a:spcBef>
                <a:spcPts val="0"/>
              </a:spcBef>
              <a:spcAft>
                <a:spcPts val="0"/>
              </a:spcAft>
              <a:buFont typeface="Arial" panose="020B0604020202020204" pitchFamily="34" charset="0"/>
              <a:buNone/>
              <a:defRPr sz="8800" b="1">
                <a:solidFill>
                  <a:schemeClr val="bg1"/>
                </a:solidFill>
              </a:defRPr>
            </a:lvl4pPr>
            <a:lvl5pPr marL="0" indent="0">
              <a:spcBef>
                <a:spcPts val="0"/>
              </a:spcBef>
              <a:spcAft>
                <a:spcPts val="0"/>
              </a:spcAft>
              <a:buFont typeface="Arial" panose="020B0604020202020204" pitchFamily="34" charset="0"/>
              <a:buNone/>
              <a:defRPr sz="8800" b="1">
                <a:solidFill>
                  <a:schemeClr val="bg1"/>
                </a:solidFill>
              </a:defRPr>
            </a:lvl5pPr>
            <a:lvl6pPr marL="0" indent="0">
              <a:spcBef>
                <a:spcPts val="0"/>
              </a:spcBef>
              <a:spcAft>
                <a:spcPts val="0"/>
              </a:spcAft>
              <a:buFont typeface="Arial" panose="020B0604020202020204" pitchFamily="34" charset="0"/>
              <a:buNone/>
              <a:defRPr sz="8800" b="1">
                <a:solidFill>
                  <a:schemeClr val="bg1"/>
                </a:solidFill>
              </a:defRPr>
            </a:lvl6pPr>
            <a:lvl7pPr marL="0" indent="0">
              <a:spcBef>
                <a:spcPts val="0"/>
              </a:spcBef>
              <a:spcAft>
                <a:spcPts val="0"/>
              </a:spcAft>
              <a:buFont typeface="Arial" panose="020B0604020202020204" pitchFamily="34" charset="0"/>
              <a:buNone/>
              <a:defRPr sz="8800" b="1">
                <a:solidFill>
                  <a:schemeClr val="bg1"/>
                </a:solidFill>
              </a:defRPr>
            </a:lvl7pPr>
            <a:lvl8pPr marL="0" indent="0">
              <a:spcBef>
                <a:spcPts val="0"/>
              </a:spcBef>
              <a:spcAft>
                <a:spcPts val="0"/>
              </a:spcAft>
              <a:buFont typeface="Arial" panose="020B0604020202020204" pitchFamily="34" charset="0"/>
              <a:buNone/>
              <a:defRPr sz="8800" b="1">
                <a:solidFill>
                  <a:schemeClr val="bg1"/>
                </a:solidFill>
              </a:defRPr>
            </a:lvl8pPr>
            <a:lvl9pPr marL="0" indent="0">
              <a:spcBef>
                <a:spcPts val="0"/>
              </a:spcBef>
              <a:spcAft>
                <a:spcPts val="0"/>
              </a:spcAft>
              <a:buFont typeface="Arial" panose="020B0604020202020204" pitchFamily="34" charset="0"/>
              <a:buNone/>
              <a:defRPr sz="8800" b="1">
                <a:solidFill>
                  <a:schemeClr val="bg1"/>
                </a:solidFill>
              </a:defRPr>
            </a:lvl9pPr>
          </a:lstStyle>
          <a:p>
            <a:pPr lvl="0"/>
            <a:r>
              <a:rPr lang="de-DE"/>
              <a:t>01</a:t>
            </a:r>
          </a:p>
        </p:txBody>
      </p:sp>
      <p:sp>
        <p:nvSpPr>
          <p:cNvPr id="18" name="Bildplatzhalter 17">
            <a:extLst>
              <a:ext uri="{FF2B5EF4-FFF2-40B4-BE49-F238E27FC236}">
                <a16:creationId xmlns:a16="http://schemas.microsoft.com/office/drawing/2014/main" id="{D6C913D7-AABD-4E79-A78E-F805DDF90CE5}"/>
              </a:ext>
            </a:extLst>
          </p:cNvPr>
          <p:cNvSpPr>
            <a:spLocks noGrp="1"/>
          </p:cNvSpPr>
          <p:nvPr>
            <p:ph type="pic" sz="quarter" idx="14" hasCustomPrompt="1"/>
          </p:nvPr>
        </p:nvSpPr>
        <p:spPr bwMode="gray">
          <a:xfrm>
            <a:off x="0" y="0"/>
            <a:ext cx="12192000" cy="3611860"/>
          </a:xfrm>
          <a:custGeom>
            <a:avLst/>
            <a:gdLst>
              <a:gd name="connsiteX0" fmla="*/ 0 w 12192000"/>
              <a:gd name="connsiteY0" fmla="*/ 0 h 3611860"/>
              <a:gd name="connsiteX1" fmla="*/ 12192000 w 12192000"/>
              <a:gd name="connsiteY1" fmla="*/ 0 h 3611860"/>
              <a:gd name="connsiteX2" fmla="*/ 12192000 w 12192000"/>
              <a:gd name="connsiteY2" fmla="*/ 2918026 h 3611860"/>
              <a:gd name="connsiteX3" fmla="*/ 12032015 w 12192000"/>
              <a:gd name="connsiteY3" fmla="*/ 2916699 h 3611860"/>
              <a:gd name="connsiteX4" fmla="*/ 6708137 w 12192000"/>
              <a:gd name="connsiteY4" fmla="*/ 3604372 h 3611860"/>
              <a:gd name="connsiteX5" fmla="*/ 2373628 w 12192000"/>
              <a:gd name="connsiteY5" fmla="*/ 3290047 h 3611860"/>
              <a:gd name="connsiteX6" fmla="*/ 379726 w 12192000"/>
              <a:gd name="connsiteY6" fmla="*/ 3344072 h 3611860"/>
              <a:gd name="connsiteX7" fmla="*/ 0 w 12192000"/>
              <a:gd name="connsiteY7" fmla="*/ 3380947 h 361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611860">
                <a:moveTo>
                  <a:pt x="0" y="0"/>
                </a:moveTo>
                <a:lnTo>
                  <a:pt x="12192000" y="0"/>
                </a:lnTo>
                <a:lnTo>
                  <a:pt x="12192000" y="2918026"/>
                </a:lnTo>
                <a:lnTo>
                  <a:pt x="12032015" y="2916699"/>
                </a:lnTo>
                <a:cubicBezTo>
                  <a:pt x="10810332" y="2946924"/>
                  <a:pt x="8252546" y="3546330"/>
                  <a:pt x="6708137" y="3604372"/>
                </a:cubicBezTo>
                <a:cubicBezTo>
                  <a:pt x="5060769" y="3666284"/>
                  <a:pt x="3515463" y="3324972"/>
                  <a:pt x="2373628" y="3290047"/>
                </a:cubicBezTo>
                <a:cubicBezTo>
                  <a:pt x="1517251" y="3263853"/>
                  <a:pt x="916531" y="3296596"/>
                  <a:pt x="379726" y="3344072"/>
                </a:cubicBezTo>
                <a:lnTo>
                  <a:pt x="0" y="3380947"/>
                </a:lnTo>
                <a:close/>
              </a:path>
            </a:pathLst>
          </a:custGeom>
          <a:solidFill>
            <a:schemeClr val="bg1"/>
          </a:solidFill>
        </p:spPr>
        <p:txBody>
          <a:bodyPr wrap="square" tIns="1296000" anchor="ctr" anchorCtr="0">
            <a:noAutofit/>
          </a:bodyPr>
          <a:lstStyle>
            <a:lvl1pPr algn="ctr">
              <a:defRPr sz="1200"/>
            </a:lvl1pPr>
          </a:lstStyle>
          <a:p>
            <a:r>
              <a:rPr lang="de-DE"/>
              <a:t>Fügen Sie ein Bild über Klicken auf das Symbol ein. </a:t>
            </a:r>
            <a:br>
              <a:rPr lang="de-DE"/>
            </a:br>
            <a:br>
              <a:rPr lang="de-DE"/>
            </a:br>
            <a:r>
              <a:rPr lang="de-DE"/>
              <a:t>Alternativ kopieren Sie ein Bild in die Zwischenablage, </a:t>
            </a:r>
            <a:br>
              <a:rPr lang="de-DE"/>
            </a:br>
            <a:r>
              <a:rPr lang="de-DE"/>
              <a:t>wählen Sie den Platzhalter an und klicken Sie einfügen. </a:t>
            </a:r>
          </a:p>
        </p:txBody>
      </p:sp>
      <p:grpSp>
        <p:nvGrpSpPr>
          <p:cNvPr id="17" name="Gruppieren 16">
            <a:extLst>
              <a:ext uri="{FF2B5EF4-FFF2-40B4-BE49-F238E27FC236}">
                <a16:creationId xmlns:a16="http://schemas.microsoft.com/office/drawing/2014/main" id="{FFE9F188-B8FF-4B60-A5A3-FD03855DAC74}"/>
              </a:ext>
            </a:extLst>
          </p:cNvPr>
          <p:cNvGrpSpPr/>
          <p:nvPr userDrawn="1"/>
        </p:nvGrpSpPr>
        <p:grpSpPr bwMode="gray">
          <a:xfrm>
            <a:off x="0" y="5259999"/>
            <a:ext cx="12192000" cy="1598001"/>
            <a:chOff x="3789680" y="5259999"/>
            <a:chExt cx="12192000" cy="1598001"/>
          </a:xfrm>
        </p:grpSpPr>
        <p:sp>
          <p:nvSpPr>
            <p:cNvPr id="19" name="Freihandform: Form 18">
              <a:extLst>
                <a:ext uri="{FF2B5EF4-FFF2-40B4-BE49-F238E27FC236}">
                  <a16:creationId xmlns:a16="http://schemas.microsoft.com/office/drawing/2014/main" id="{F508EBE4-2F5E-436A-B0B2-EB2F7DEB10FB}"/>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20" name="Freihandform: Form 19">
              <a:extLst>
                <a:ext uri="{FF2B5EF4-FFF2-40B4-BE49-F238E27FC236}">
                  <a16:creationId xmlns:a16="http://schemas.microsoft.com/office/drawing/2014/main" id="{217384D9-746E-40F0-9190-325B1DF878C9}"/>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21" name="Gruppieren 20">
              <a:extLst>
                <a:ext uri="{FF2B5EF4-FFF2-40B4-BE49-F238E27FC236}">
                  <a16:creationId xmlns:a16="http://schemas.microsoft.com/office/drawing/2014/main" id="{B097384A-4D2B-4C1D-8E1B-D752D9BB617A}"/>
                </a:ext>
              </a:extLst>
            </p:cNvPr>
            <p:cNvGrpSpPr/>
            <p:nvPr userDrawn="1"/>
          </p:nvGrpSpPr>
          <p:grpSpPr bwMode="gray">
            <a:xfrm>
              <a:off x="13555839" y="5259999"/>
              <a:ext cx="1530491" cy="1036832"/>
              <a:chOff x="9156700" y="3262951"/>
              <a:chExt cx="2806127" cy="1901013"/>
            </a:xfrm>
          </p:grpSpPr>
          <p:sp>
            <p:nvSpPr>
              <p:cNvPr id="22" name="Grafik 7">
                <a:extLst>
                  <a:ext uri="{FF2B5EF4-FFF2-40B4-BE49-F238E27FC236}">
                    <a16:creationId xmlns:a16="http://schemas.microsoft.com/office/drawing/2014/main" id="{7AAD66A9-F5F2-47BC-84FE-99D09F1B05A1}"/>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3" name="Grafik 7">
                <a:extLst>
                  <a:ext uri="{FF2B5EF4-FFF2-40B4-BE49-F238E27FC236}">
                    <a16:creationId xmlns:a16="http://schemas.microsoft.com/office/drawing/2014/main" id="{21CE3C20-1BA7-4B81-A169-D29D7E733E28}"/>
                  </a:ext>
                </a:extLst>
              </p:cNvPr>
              <p:cNvGrpSpPr/>
              <p:nvPr/>
            </p:nvGrpSpPr>
            <p:grpSpPr bwMode="gray">
              <a:xfrm>
                <a:off x="9360725" y="3384916"/>
                <a:ext cx="2478840" cy="1607084"/>
                <a:chOff x="9391840" y="2846737"/>
                <a:chExt cx="2478840" cy="1607084"/>
              </a:xfrm>
            </p:grpSpPr>
            <p:sp>
              <p:nvSpPr>
                <p:cNvPr id="24" name="Freihandform: Form 23">
                  <a:extLst>
                    <a:ext uri="{FF2B5EF4-FFF2-40B4-BE49-F238E27FC236}">
                      <a16:creationId xmlns:a16="http://schemas.microsoft.com/office/drawing/2014/main" id="{DD8A95DE-8690-4BE3-835C-AF28BD886E64}"/>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5" name="Freihandform: Form 24">
                  <a:extLst>
                    <a:ext uri="{FF2B5EF4-FFF2-40B4-BE49-F238E27FC236}">
                      <a16:creationId xmlns:a16="http://schemas.microsoft.com/office/drawing/2014/main" id="{723763D2-3BD3-46A8-839D-6277324A2649}"/>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6" name="Freihandform: Form 25">
                  <a:extLst>
                    <a:ext uri="{FF2B5EF4-FFF2-40B4-BE49-F238E27FC236}">
                      <a16:creationId xmlns:a16="http://schemas.microsoft.com/office/drawing/2014/main" id="{939920AB-3900-42CC-81ED-025FF1BE96DB}"/>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Tree>
    <p:extLst>
      <p:ext uri="{BB962C8B-B14F-4D97-AF65-F5344CB8AC3E}">
        <p14:creationId xmlns:p14="http://schemas.microsoft.com/office/powerpoint/2010/main" val="269733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 Bild groß">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6277290" y="0"/>
            <a:ext cx="5914710" cy="6857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74F1689D-5D26-44CE-A320-35C35D3D0EB6}"/>
              </a:ext>
            </a:extLst>
          </p:cNvPr>
          <p:cNvSpPr>
            <a:spLocks noGrp="1"/>
          </p:cNvSpPr>
          <p:nvPr>
            <p:ph type="ftr" sz="quarter" idx="17"/>
          </p:nvPr>
        </p:nvSpPr>
        <p:spPr bwMode="gray"/>
        <p:txBody>
          <a:bodyPr/>
          <a:lstStyle/>
          <a:p>
            <a:r>
              <a:rPr lang="de-DE"/>
              <a:t>dm-Musterfolienbibliothek</a:t>
            </a:r>
          </a:p>
        </p:txBody>
      </p:sp>
      <p:sp>
        <p:nvSpPr>
          <p:cNvPr id="22" name="Foliennummernplatzhalter 21">
            <a:extLst>
              <a:ext uri="{FF2B5EF4-FFF2-40B4-BE49-F238E27FC236}">
                <a16:creationId xmlns:a16="http://schemas.microsoft.com/office/drawing/2014/main" id="{99E9F6D1-8A28-4398-A94D-46A86A3423AE}"/>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9" name="Titel 30">
            <a:extLst>
              <a:ext uri="{FF2B5EF4-FFF2-40B4-BE49-F238E27FC236}">
                <a16:creationId xmlns:a16="http://schemas.microsoft.com/office/drawing/2014/main" id="{2EC0A6DD-1CC2-409B-B8B5-7774E0F2F529}"/>
              </a:ext>
            </a:extLst>
          </p:cNvPr>
          <p:cNvSpPr>
            <a:spLocks noGrp="1"/>
          </p:cNvSpPr>
          <p:nvPr>
            <p:ph type="title" hasCustomPrompt="1"/>
          </p:nvPr>
        </p:nvSpPr>
        <p:spPr>
          <a:xfrm>
            <a:off x="874712" y="621989"/>
            <a:ext cx="5041901" cy="936000"/>
          </a:xfrm>
        </p:spPr>
        <p:txBody>
          <a:bodyPr/>
          <a:lstStyle/>
          <a:p>
            <a:r>
              <a:rPr lang="de-DE"/>
              <a:t>Hier kann eine ein- oder zweizeilige Headline stehen</a:t>
            </a:r>
          </a:p>
        </p:txBody>
      </p:sp>
      <p:sp>
        <p:nvSpPr>
          <p:cNvPr id="20" name="Untertitel 2">
            <a:extLst>
              <a:ext uri="{FF2B5EF4-FFF2-40B4-BE49-F238E27FC236}">
                <a16:creationId xmlns:a16="http://schemas.microsoft.com/office/drawing/2014/main" id="{920CDAA7-5EC7-4651-B3C8-D803D0DC3D44}"/>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9" name="Datumsplatzhalter 2">
            <a:extLst>
              <a:ext uri="{FF2B5EF4-FFF2-40B4-BE49-F238E27FC236}">
                <a16:creationId xmlns:a16="http://schemas.microsoft.com/office/drawing/2014/main" id="{3DCE4AC7-DA12-4512-B141-5B69C0E7201C}"/>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646919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ld groß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0" y="0"/>
            <a:ext cx="5916613" cy="68580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15" name="Untertitel 2">
            <a:extLst>
              <a:ext uri="{FF2B5EF4-FFF2-40B4-BE49-F238E27FC236}">
                <a16:creationId xmlns:a16="http://schemas.microsoft.com/office/drawing/2014/main" id="{F8A172CC-0836-47EF-990B-A28935DB5F0E}"/>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8" name="Titel 30">
            <a:extLst>
              <a:ext uri="{FF2B5EF4-FFF2-40B4-BE49-F238E27FC236}">
                <a16:creationId xmlns:a16="http://schemas.microsoft.com/office/drawing/2014/main" id="{164C202A-94CE-4F9A-A910-FCD47ABEED4F}"/>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3C0E3A69-5D6C-44F0-9FDC-DFAB2E7C1D47}"/>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63896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 Bil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6274157" y="1881188"/>
            <a:ext cx="5041901" cy="3887787"/>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C681C0BB-9A6C-43A8-9B37-B7267BAA89A7}"/>
              </a:ext>
            </a:extLst>
          </p:cNvPr>
          <p:cNvSpPr>
            <a:spLocks noGrp="1"/>
          </p:cNvSpPr>
          <p:nvPr>
            <p:ph type="ftr" sz="quarter" idx="17"/>
          </p:nvPr>
        </p:nvSpPr>
        <p:spPr bwMode="gray"/>
        <p:txBody>
          <a:bodyPr/>
          <a:lstStyle/>
          <a:p>
            <a:r>
              <a:rPr lang="de-DE"/>
              <a:t>dm-Musterfolienbibliothek</a:t>
            </a:r>
          </a:p>
        </p:txBody>
      </p:sp>
      <p:sp>
        <p:nvSpPr>
          <p:cNvPr id="22" name="Foliennummernplatzhalter 21">
            <a:extLst>
              <a:ext uri="{FF2B5EF4-FFF2-40B4-BE49-F238E27FC236}">
                <a16:creationId xmlns:a16="http://schemas.microsoft.com/office/drawing/2014/main" id="{BFDF32F7-679D-489D-ADE2-4578A5B4C063}"/>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3" name="Untertitel 2">
            <a:extLst>
              <a:ext uri="{FF2B5EF4-FFF2-40B4-BE49-F238E27FC236}">
                <a16:creationId xmlns:a16="http://schemas.microsoft.com/office/drawing/2014/main" id="{A86D74FB-50A4-479D-B5F7-A463FF694470}"/>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4" name="Titel 30">
            <a:extLst>
              <a:ext uri="{FF2B5EF4-FFF2-40B4-BE49-F238E27FC236}">
                <a16:creationId xmlns:a16="http://schemas.microsoft.com/office/drawing/2014/main" id="{2204C215-D43D-4939-84D4-641FE255F462}"/>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AC2EF73C-3E0C-4C78-80B3-23D6C607362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53932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ild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874711" y="1881188"/>
            <a:ext cx="5041901" cy="4211637"/>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C681C0BB-9A6C-43A8-9B37-B7267BAA89A7}"/>
              </a:ext>
            </a:extLst>
          </p:cNvPr>
          <p:cNvSpPr>
            <a:spLocks noGrp="1"/>
          </p:cNvSpPr>
          <p:nvPr>
            <p:ph type="ftr" sz="quarter" idx="17"/>
          </p:nvPr>
        </p:nvSpPr>
        <p:spPr bwMode="gray"/>
        <p:txBody>
          <a:bodyPr/>
          <a:lstStyle/>
          <a:p>
            <a:r>
              <a:rPr lang="de-DE"/>
              <a:t>dm-Musterfolienbibliothek</a:t>
            </a:r>
          </a:p>
        </p:txBody>
      </p:sp>
      <p:sp>
        <p:nvSpPr>
          <p:cNvPr id="22" name="Foliennummernplatzhalter 21">
            <a:extLst>
              <a:ext uri="{FF2B5EF4-FFF2-40B4-BE49-F238E27FC236}">
                <a16:creationId xmlns:a16="http://schemas.microsoft.com/office/drawing/2014/main" id="{BFDF32F7-679D-489D-ADE2-4578A5B4C063}"/>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3" name="Untertitel 2">
            <a:extLst>
              <a:ext uri="{FF2B5EF4-FFF2-40B4-BE49-F238E27FC236}">
                <a16:creationId xmlns:a16="http://schemas.microsoft.com/office/drawing/2014/main" id="{A86D74FB-50A4-479D-B5F7-A463FF694470}"/>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4" name="Titel 30">
            <a:extLst>
              <a:ext uri="{FF2B5EF4-FFF2-40B4-BE49-F238E27FC236}">
                <a16:creationId xmlns:a16="http://schemas.microsoft.com/office/drawing/2014/main" id="{2204C215-D43D-4939-84D4-641FE255F462}"/>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AC2EF73C-3E0C-4C78-80B3-23D6C607362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4097399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 2x Bild">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F2893FBC-7C21-4AD9-B2E5-7C666C638D1B}"/>
              </a:ext>
            </a:extLst>
          </p:cNvPr>
          <p:cNvSpPr>
            <a:spLocks noGrp="1"/>
          </p:cNvSpPr>
          <p:nvPr>
            <p:ph type="pic" sz="quarter" idx="15" hasCustomPrompt="1"/>
          </p:nvPr>
        </p:nvSpPr>
        <p:spPr bwMode="gray">
          <a:xfrm>
            <a:off x="6276002" y="0"/>
            <a:ext cx="5915997"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06B34270-8AA5-4F6C-AE2E-B7B861197036}"/>
              </a:ext>
            </a:extLst>
          </p:cNvPr>
          <p:cNvSpPr>
            <a:spLocks noGrp="1"/>
          </p:cNvSpPr>
          <p:nvPr>
            <p:ph type="pic" sz="quarter" idx="16" hasCustomPrompt="1"/>
          </p:nvPr>
        </p:nvSpPr>
        <p:spPr bwMode="gray">
          <a:xfrm>
            <a:off x="6276002" y="3428999"/>
            <a:ext cx="5914489" cy="342900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1637"/>
          </a:xfrm>
        </p:spPr>
        <p:txBody>
          <a:bodyPr/>
          <a:lstStyle>
            <a:lvl1pPr>
              <a:defRPr/>
            </a:lvl1pPr>
          </a:lstStyle>
          <a:p>
            <a:pPr lvl="0"/>
            <a:r>
              <a:rPr lang="de-DE"/>
              <a:t>Mastertextformat bearbeiten</a:t>
            </a:r>
          </a:p>
        </p:txBody>
      </p:sp>
      <p:sp>
        <p:nvSpPr>
          <p:cNvPr id="16" name="Untertitel 2">
            <a:extLst>
              <a:ext uri="{FF2B5EF4-FFF2-40B4-BE49-F238E27FC236}">
                <a16:creationId xmlns:a16="http://schemas.microsoft.com/office/drawing/2014/main" id="{60AEF94B-8E04-4E5B-AFC7-4D427FF80D96}"/>
              </a:ext>
            </a:extLst>
          </p:cNvPr>
          <p:cNvSpPr>
            <a:spLocks noGrp="1"/>
          </p:cNvSpPr>
          <p:nvPr>
            <p:ph type="subTitle" idx="1" hasCustomPrompt="1"/>
          </p:nvPr>
        </p:nvSpPr>
        <p:spPr bwMode="gray">
          <a:xfrm>
            <a:off x="875942"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8" name="Titel 30">
            <a:extLst>
              <a:ext uri="{FF2B5EF4-FFF2-40B4-BE49-F238E27FC236}">
                <a16:creationId xmlns:a16="http://schemas.microsoft.com/office/drawing/2014/main" id="{229911B2-836B-4BBB-9E5E-BFB76C4A2FB8}"/>
              </a:ext>
            </a:extLst>
          </p:cNvPr>
          <p:cNvSpPr>
            <a:spLocks noGrp="1"/>
          </p:cNvSpPr>
          <p:nvPr>
            <p:ph type="title" hasCustomPrompt="1"/>
          </p:nvPr>
        </p:nvSpPr>
        <p:spPr>
          <a:xfrm>
            <a:off x="875942" y="621989"/>
            <a:ext cx="5040000" cy="936000"/>
          </a:xfrm>
        </p:spPr>
        <p:txBody>
          <a:bodyPr/>
          <a:lstStyle/>
          <a:p>
            <a:r>
              <a:rPr lang="de-DE"/>
              <a:t>Hier kann eine ein- oder zweizeilige Headline stehen</a:t>
            </a:r>
          </a:p>
        </p:txBody>
      </p:sp>
      <p:sp>
        <p:nvSpPr>
          <p:cNvPr id="10" name="Datumsplatzhalter 2">
            <a:extLst>
              <a:ext uri="{FF2B5EF4-FFF2-40B4-BE49-F238E27FC236}">
                <a16:creationId xmlns:a16="http://schemas.microsoft.com/office/drawing/2014/main" id="{27BAE873-E05D-460B-8FA0-308193FC6A6E}"/>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118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x Bild + Text">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F2893FBC-7C21-4AD9-B2E5-7C666C638D1B}"/>
              </a:ext>
            </a:extLst>
          </p:cNvPr>
          <p:cNvSpPr>
            <a:spLocks noGrp="1"/>
          </p:cNvSpPr>
          <p:nvPr>
            <p:ph type="pic" sz="quarter" idx="15" hasCustomPrompt="1"/>
          </p:nvPr>
        </p:nvSpPr>
        <p:spPr bwMode="gray">
          <a:xfrm>
            <a:off x="-1" y="0"/>
            <a:ext cx="591661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06B34270-8AA5-4F6C-AE2E-B7B861197036}"/>
              </a:ext>
            </a:extLst>
          </p:cNvPr>
          <p:cNvSpPr>
            <a:spLocks noGrp="1"/>
          </p:cNvSpPr>
          <p:nvPr>
            <p:ph type="pic" sz="quarter" idx="16" hasCustomPrompt="1"/>
          </p:nvPr>
        </p:nvSpPr>
        <p:spPr bwMode="gray">
          <a:xfrm>
            <a:off x="-1" y="3428999"/>
            <a:ext cx="5916613" cy="342900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1637"/>
          </a:xfrm>
        </p:spPr>
        <p:txBody>
          <a:bodyPr/>
          <a:lstStyle>
            <a:lvl1pPr>
              <a:defRPr/>
            </a:lvl1pPr>
          </a:lstStyle>
          <a:p>
            <a:pPr lvl="0"/>
            <a:r>
              <a:rPr lang="de-DE"/>
              <a:t>Mastertextformat bearbeiten</a:t>
            </a:r>
          </a:p>
        </p:txBody>
      </p:sp>
      <p:sp>
        <p:nvSpPr>
          <p:cNvPr id="16" name="Untertitel 2">
            <a:extLst>
              <a:ext uri="{FF2B5EF4-FFF2-40B4-BE49-F238E27FC236}">
                <a16:creationId xmlns:a16="http://schemas.microsoft.com/office/drawing/2014/main" id="{60AEF94B-8E04-4E5B-AFC7-4D427FF80D96}"/>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8" name="Titel 30">
            <a:extLst>
              <a:ext uri="{FF2B5EF4-FFF2-40B4-BE49-F238E27FC236}">
                <a16:creationId xmlns:a16="http://schemas.microsoft.com/office/drawing/2014/main" id="{229911B2-836B-4BBB-9E5E-BFB76C4A2FB8}"/>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10" name="Datumsplatzhalter 2">
            <a:extLst>
              <a:ext uri="{FF2B5EF4-FFF2-40B4-BE49-F238E27FC236}">
                <a16:creationId xmlns:a16="http://schemas.microsoft.com/office/drawing/2014/main" id="{27BAE873-E05D-460B-8FA0-308193FC6A6E}"/>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74823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 3x Bil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6276002"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8950940" y="0"/>
            <a:ext cx="324100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6276002" y="3428999"/>
            <a:ext cx="5915941"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0365"/>
          </a:xfrm>
        </p:spPr>
        <p:txBody>
          <a:bodyPr/>
          <a:lstStyle>
            <a:lvl1pPr>
              <a:defRPr/>
            </a:lvl1pPr>
          </a:lstStyle>
          <a:p>
            <a:pPr lvl="0"/>
            <a:r>
              <a:rPr lang="de-DE"/>
              <a:t>Mastertextformat bearbeiten</a:t>
            </a:r>
          </a:p>
        </p:txBody>
      </p:sp>
      <p:sp>
        <p:nvSpPr>
          <p:cNvPr id="18" name="Untertitel 2">
            <a:extLst>
              <a:ext uri="{FF2B5EF4-FFF2-40B4-BE49-F238E27FC236}">
                <a16:creationId xmlns:a16="http://schemas.microsoft.com/office/drawing/2014/main" id="{1730AEFE-9891-4815-B031-AB2FB8712812}"/>
              </a:ext>
            </a:extLst>
          </p:cNvPr>
          <p:cNvSpPr>
            <a:spLocks noGrp="1"/>
          </p:cNvSpPr>
          <p:nvPr>
            <p:ph type="subTitle" idx="1" hasCustomPrompt="1"/>
          </p:nvPr>
        </p:nvSpPr>
        <p:spPr bwMode="gray">
          <a:xfrm>
            <a:off x="875942"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9" name="Titel 30">
            <a:extLst>
              <a:ext uri="{FF2B5EF4-FFF2-40B4-BE49-F238E27FC236}">
                <a16:creationId xmlns:a16="http://schemas.microsoft.com/office/drawing/2014/main" id="{9EED6C59-E0DE-418C-AEE7-6B9AA3DD4FB7}"/>
              </a:ext>
            </a:extLst>
          </p:cNvPr>
          <p:cNvSpPr>
            <a:spLocks noGrp="1"/>
          </p:cNvSpPr>
          <p:nvPr>
            <p:ph type="title" hasCustomPrompt="1"/>
          </p:nvPr>
        </p:nvSpPr>
        <p:spPr>
          <a:xfrm>
            <a:off x="875942" y="621989"/>
            <a:ext cx="5040000" cy="936000"/>
          </a:xfrm>
        </p:spPr>
        <p:txBody>
          <a:bodyPr/>
          <a:lstStyle/>
          <a:p>
            <a:r>
              <a:rPr lang="de-DE"/>
              <a:t>Hier kann eine ein- oder zweizeilige Headline stehen</a:t>
            </a:r>
          </a:p>
        </p:txBody>
      </p:sp>
      <p:sp>
        <p:nvSpPr>
          <p:cNvPr id="11" name="Datumsplatzhalter 2">
            <a:extLst>
              <a:ext uri="{FF2B5EF4-FFF2-40B4-BE49-F238E27FC236}">
                <a16:creationId xmlns:a16="http://schemas.microsoft.com/office/drawing/2014/main" id="{848CA8EA-2E4B-4F9B-B4F4-8787A63F53F3}"/>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813339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x Bild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1"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2674937" y="0"/>
            <a:ext cx="3241675"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1" y="3428999"/>
            <a:ext cx="591661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18" name="Untertitel 2">
            <a:extLst>
              <a:ext uri="{FF2B5EF4-FFF2-40B4-BE49-F238E27FC236}">
                <a16:creationId xmlns:a16="http://schemas.microsoft.com/office/drawing/2014/main" id="{1730AEFE-9891-4815-B031-AB2FB8712812}"/>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9" name="Titel 30">
            <a:extLst>
              <a:ext uri="{FF2B5EF4-FFF2-40B4-BE49-F238E27FC236}">
                <a16:creationId xmlns:a16="http://schemas.microsoft.com/office/drawing/2014/main" id="{9EED6C59-E0DE-418C-AEE7-6B9AA3DD4FB7}"/>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11" name="Datumsplatzhalter 2">
            <a:extLst>
              <a:ext uri="{FF2B5EF4-FFF2-40B4-BE49-F238E27FC236}">
                <a16:creationId xmlns:a16="http://schemas.microsoft.com/office/drawing/2014/main" id="{848CA8EA-2E4B-4F9B-B4F4-8787A63F53F3}"/>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12663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 4x Bil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6276002"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8950940" y="0"/>
            <a:ext cx="324105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6276002" y="3428999"/>
            <a:ext cx="3395664"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2" name="Bildplatzhalter 11">
            <a:extLst>
              <a:ext uri="{FF2B5EF4-FFF2-40B4-BE49-F238E27FC236}">
                <a16:creationId xmlns:a16="http://schemas.microsoft.com/office/drawing/2014/main" id="{9E5BABF7-FDBB-4C8E-BBC5-DD0C15E24C36}"/>
              </a:ext>
            </a:extLst>
          </p:cNvPr>
          <p:cNvSpPr>
            <a:spLocks noGrp="1"/>
          </p:cNvSpPr>
          <p:nvPr>
            <p:ph type="pic" sz="quarter" idx="18" hasCustomPrompt="1"/>
          </p:nvPr>
        </p:nvSpPr>
        <p:spPr bwMode="gray">
          <a:xfrm>
            <a:off x="9671666" y="3428999"/>
            <a:ext cx="252033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0365"/>
          </a:xfrm>
        </p:spPr>
        <p:txBody>
          <a:bodyPr/>
          <a:lstStyle>
            <a:lvl1pPr>
              <a:defRPr/>
            </a:lvl1pPr>
          </a:lstStyle>
          <a:p>
            <a:pPr lvl="0"/>
            <a:r>
              <a:rPr lang="de-DE"/>
              <a:t>Mastertextformat bearbeiten</a:t>
            </a:r>
          </a:p>
        </p:txBody>
      </p:sp>
      <p:sp>
        <p:nvSpPr>
          <p:cNvPr id="20" name="Untertitel 2">
            <a:extLst>
              <a:ext uri="{FF2B5EF4-FFF2-40B4-BE49-F238E27FC236}">
                <a16:creationId xmlns:a16="http://schemas.microsoft.com/office/drawing/2014/main" id="{47DEFB54-5D9C-42E2-B069-5D07FFA47A8E}"/>
              </a:ext>
            </a:extLst>
          </p:cNvPr>
          <p:cNvSpPr>
            <a:spLocks noGrp="1"/>
          </p:cNvSpPr>
          <p:nvPr>
            <p:ph type="subTitle" idx="1" hasCustomPrompt="1"/>
          </p:nvPr>
        </p:nvSpPr>
        <p:spPr bwMode="gray">
          <a:xfrm>
            <a:off x="875942"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1" name="Titel 30">
            <a:extLst>
              <a:ext uri="{FF2B5EF4-FFF2-40B4-BE49-F238E27FC236}">
                <a16:creationId xmlns:a16="http://schemas.microsoft.com/office/drawing/2014/main" id="{266271EC-D5B6-4CCB-9B2A-C001A56CFAE5}"/>
              </a:ext>
            </a:extLst>
          </p:cNvPr>
          <p:cNvSpPr>
            <a:spLocks noGrp="1"/>
          </p:cNvSpPr>
          <p:nvPr>
            <p:ph type="title" hasCustomPrompt="1"/>
          </p:nvPr>
        </p:nvSpPr>
        <p:spPr>
          <a:xfrm>
            <a:off x="875942" y="621989"/>
            <a:ext cx="5040000" cy="936000"/>
          </a:xfrm>
        </p:spPr>
        <p:txBody>
          <a:bodyPr/>
          <a:lstStyle/>
          <a:p>
            <a:r>
              <a:rPr lang="de-DE"/>
              <a:t>Hier kann eine ein- oder zweizeilige Headline stehen</a:t>
            </a:r>
          </a:p>
        </p:txBody>
      </p:sp>
      <p:sp>
        <p:nvSpPr>
          <p:cNvPr id="14" name="Datumsplatzhalter 2">
            <a:extLst>
              <a:ext uri="{FF2B5EF4-FFF2-40B4-BE49-F238E27FC236}">
                <a16:creationId xmlns:a16="http://schemas.microsoft.com/office/drawing/2014/main" id="{5144CC77-C952-40A2-A67A-D4662D6FD232}"/>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958107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x Bild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0"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2674938" y="0"/>
            <a:ext cx="3241675"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0" y="3428999"/>
            <a:ext cx="3395664"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2" name="Bildplatzhalter 11">
            <a:extLst>
              <a:ext uri="{FF2B5EF4-FFF2-40B4-BE49-F238E27FC236}">
                <a16:creationId xmlns:a16="http://schemas.microsoft.com/office/drawing/2014/main" id="{9E5BABF7-FDBB-4C8E-BBC5-DD0C15E24C36}"/>
              </a:ext>
            </a:extLst>
          </p:cNvPr>
          <p:cNvSpPr>
            <a:spLocks noGrp="1"/>
          </p:cNvSpPr>
          <p:nvPr>
            <p:ph type="pic" sz="quarter" idx="18" hasCustomPrompt="1"/>
          </p:nvPr>
        </p:nvSpPr>
        <p:spPr bwMode="gray">
          <a:xfrm>
            <a:off x="3395664" y="3428999"/>
            <a:ext cx="252094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20" name="Untertitel 2">
            <a:extLst>
              <a:ext uri="{FF2B5EF4-FFF2-40B4-BE49-F238E27FC236}">
                <a16:creationId xmlns:a16="http://schemas.microsoft.com/office/drawing/2014/main" id="{47DEFB54-5D9C-42E2-B069-5D07FFA47A8E}"/>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1" name="Titel 30">
            <a:extLst>
              <a:ext uri="{FF2B5EF4-FFF2-40B4-BE49-F238E27FC236}">
                <a16:creationId xmlns:a16="http://schemas.microsoft.com/office/drawing/2014/main" id="{266271EC-D5B6-4CCB-9B2A-C001A56CFAE5}"/>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14" name="Datumsplatzhalter 2">
            <a:extLst>
              <a:ext uri="{FF2B5EF4-FFF2-40B4-BE49-F238E27FC236}">
                <a16:creationId xmlns:a16="http://schemas.microsoft.com/office/drawing/2014/main" id="{5144CC77-C952-40A2-A67A-D4662D6FD232}"/>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13289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apiteltrenner Bild rechts">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9E99CFDA-12A9-4A02-A1E3-2AF687EC023F}"/>
              </a:ext>
            </a:extLst>
          </p:cNvPr>
          <p:cNvGrpSpPr/>
          <p:nvPr userDrawn="1"/>
        </p:nvGrpSpPr>
        <p:grpSpPr bwMode="gray">
          <a:xfrm>
            <a:off x="-2" y="0"/>
            <a:ext cx="7004051" cy="6858002"/>
            <a:chOff x="-2" y="0"/>
            <a:chExt cx="7004051" cy="6858002"/>
          </a:xfrm>
        </p:grpSpPr>
        <p:sp>
          <p:nvSpPr>
            <p:cNvPr id="17" name="Freihandform: Form 16">
              <a:extLst>
                <a:ext uri="{FF2B5EF4-FFF2-40B4-BE49-F238E27FC236}">
                  <a16:creationId xmlns:a16="http://schemas.microsoft.com/office/drawing/2014/main" id="{12132F68-7A0E-454E-844C-86D79D496D0B}"/>
                </a:ext>
              </a:extLst>
            </p:cNvPr>
            <p:cNvSpPr/>
            <p:nvPr/>
          </p:nvSpPr>
          <p:spPr bwMode="gray">
            <a:xfrm flipH="1">
              <a:off x="-1" y="0"/>
              <a:ext cx="7004050" cy="6858002"/>
            </a:xfrm>
            <a:custGeom>
              <a:avLst/>
              <a:gdLst>
                <a:gd name="connsiteX0" fmla="*/ 6968371 w 6968371"/>
                <a:gd name="connsiteY0" fmla="*/ 0 h 6858001"/>
                <a:gd name="connsiteX1" fmla="*/ 4799114 w 6968371"/>
                <a:gd name="connsiteY1" fmla="*/ 0 h 6858001"/>
                <a:gd name="connsiteX2" fmla="*/ 4704313 w 6968371"/>
                <a:gd name="connsiteY2" fmla="*/ 84848 h 6858001"/>
                <a:gd name="connsiteX3" fmla="*/ 1777202 w 6968371"/>
                <a:gd name="connsiteY3" fmla="*/ 1648648 h 6858001"/>
                <a:gd name="connsiteX4" fmla="*/ 1726210 w 6968371"/>
                <a:gd name="connsiteY4" fmla="*/ 1645510 h 6858001"/>
                <a:gd name="connsiteX5" fmla="*/ 1601082 w 6968371"/>
                <a:gd name="connsiteY5" fmla="*/ 1812520 h 6858001"/>
                <a:gd name="connsiteX6" fmla="*/ 133148 w 6968371"/>
                <a:gd name="connsiteY6" fmla="*/ 4265765 h 6858001"/>
                <a:gd name="connsiteX7" fmla="*/ 27238 w 6968371"/>
                <a:gd name="connsiteY7" fmla="*/ 6574561 h 6858001"/>
                <a:gd name="connsiteX8" fmla="*/ 45761 w 6968371"/>
                <a:gd name="connsiteY8" fmla="*/ 6858001 h 6858001"/>
                <a:gd name="connsiteX9" fmla="*/ 6968371 w 6968371"/>
                <a:gd name="connsiteY9"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8371" h="6858001">
                  <a:moveTo>
                    <a:pt x="6968371" y="0"/>
                  </a:moveTo>
                  <a:lnTo>
                    <a:pt x="4799114" y="0"/>
                  </a:lnTo>
                  <a:lnTo>
                    <a:pt x="4704313" y="84848"/>
                  </a:lnTo>
                  <a:cubicBezTo>
                    <a:pt x="3756135" y="919291"/>
                    <a:pt x="2749103" y="1662968"/>
                    <a:pt x="1777202" y="1648648"/>
                  </a:cubicBezTo>
                  <a:lnTo>
                    <a:pt x="1726210" y="1645510"/>
                  </a:lnTo>
                  <a:lnTo>
                    <a:pt x="1601082" y="1812520"/>
                  </a:lnTo>
                  <a:cubicBezTo>
                    <a:pt x="1044124" y="2544485"/>
                    <a:pt x="348252" y="3374120"/>
                    <a:pt x="133148" y="4265765"/>
                  </a:cubicBezTo>
                  <a:cubicBezTo>
                    <a:pt x="-17425" y="4889917"/>
                    <a:pt x="-20344" y="5741760"/>
                    <a:pt x="27238" y="6574561"/>
                  </a:cubicBezTo>
                  <a:lnTo>
                    <a:pt x="45761" y="6858001"/>
                  </a:lnTo>
                  <a:lnTo>
                    <a:pt x="6968371" y="6858001"/>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 name="Freihandform: Form 17">
              <a:extLst>
                <a:ext uri="{FF2B5EF4-FFF2-40B4-BE49-F238E27FC236}">
                  <a16:creationId xmlns:a16="http://schemas.microsoft.com/office/drawing/2014/main" id="{1F3BBA81-F8BF-408A-9415-69C44867ED66}"/>
                </a:ext>
              </a:extLst>
            </p:cNvPr>
            <p:cNvSpPr/>
            <p:nvPr/>
          </p:nvSpPr>
          <p:spPr bwMode="gray">
            <a:xfrm>
              <a:off x="-2" y="737135"/>
              <a:ext cx="7002043" cy="6118499"/>
            </a:xfrm>
            <a:custGeom>
              <a:avLst/>
              <a:gdLst>
                <a:gd name="connsiteX0" fmla="*/ 4692075 w 6966374"/>
                <a:gd name="connsiteY0" fmla="*/ 0 h 6118498"/>
                <a:gd name="connsiteX1" fmla="*/ 4711500 w 6966374"/>
                <a:gd name="connsiteY1" fmla="*/ 55144 h 6118498"/>
                <a:gd name="connsiteX2" fmla="*/ 6833227 w 6966374"/>
                <a:gd name="connsiteY2" fmla="*/ 3528630 h 6118498"/>
                <a:gd name="connsiteX3" fmla="*/ 6963837 w 6966374"/>
                <a:gd name="connsiteY3" fmla="*/ 5213110 h 6118498"/>
                <a:gd name="connsiteX4" fmla="*/ 6944939 w 6966374"/>
                <a:gd name="connsiteY4" fmla="*/ 5690790 h 6118498"/>
                <a:gd name="connsiteX5" fmla="*/ 6881733 w 6966374"/>
                <a:gd name="connsiteY5" fmla="*/ 6118498 h 6118498"/>
                <a:gd name="connsiteX6" fmla="*/ 0 w 6966374"/>
                <a:gd name="connsiteY6" fmla="*/ 6118498 h 6118498"/>
                <a:gd name="connsiteX7" fmla="*/ 0 w 6966374"/>
                <a:gd name="connsiteY7" fmla="*/ 429939 h 6118498"/>
                <a:gd name="connsiteX8" fmla="*/ 30817 w 6966374"/>
                <a:gd name="connsiteY8" fmla="*/ 446932 h 6118498"/>
                <a:gd name="connsiteX9" fmla="*/ 2288946 w 6966374"/>
                <a:gd name="connsiteY9" fmla="*/ 1052326 h 6118498"/>
                <a:gd name="connsiteX10" fmla="*/ 4393847 w 6966374"/>
                <a:gd name="connsiteY10" fmla="*/ 222360 h 6118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66374" h="6118498">
                  <a:moveTo>
                    <a:pt x="4692075" y="0"/>
                  </a:moveTo>
                  <a:lnTo>
                    <a:pt x="4711500" y="55144"/>
                  </a:lnTo>
                  <a:cubicBezTo>
                    <a:pt x="5106188" y="993219"/>
                    <a:pt x="6510572" y="2191162"/>
                    <a:pt x="6833227" y="3528630"/>
                  </a:cubicBezTo>
                  <a:cubicBezTo>
                    <a:pt x="6946157" y="3996744"/>
                    <a:pt x="6976031" y="4592934"/>
                    <a:pt x="6963837" y="5213110"/>
                  </a:cubicBezTo>
                  <a:lnTo>
                    <a:pt x="6944939" y="5690790"/>
                  </a:lnTo>
                  <a:lnTo>
                    <a:pt x="6881733" y="6118498"/>
                  </a:lnTo>
                  <a:lnTo>
                    <a:pt x="0" y="6118498"/>
                  </a:lnTo>
                  <a:lnTo>
                    <a:pt x="0" y="429939"/>
                  </a:lnTo>
                  <a:lnTo>
                    <a:pt x="30817" y="446932"/>
                  </a:lnTo>
                  <a:cubicBezTo>
                    <a:pt x="724652" y="810169"/>
                    <a:pt x="1487683" y="1052326"/>
                    <a:pt x="2288946" y="1052326"/>
                  </a:cubicBezTo>
                  <a:cubicBezTo>
                    <a:pt x="3039177" y="1052326"/>
                    <a:pt x="3747509" y="681105"/>
                    <a:pt x="4393847" y="222360"/>
                  </a:cubicBezTo>
                  <a:close/>
                </a:path>
              </a:pathLst>
            </a:custGeom>
            <a:gradFill flip="none" rotWithShape="1">
              <a:gsLst>
                <a:gs pos="0">
                  <a:schemeClr val="accent1">
                    <a:lumMod val="5000"/>
                    <a:lumOff val="95000"/>
                    <a:alpha val="5000"/>
                  </a:schemeClr>
                </a:gs>
                <a:gs pos="100000">
                  <a:schemeClr val="bg1">
                    <a:alpha val="5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1" name="Freihandform: Form 20">
              <a:extLst>
                <a:ext uri="{FF2B5EF4-FFF2-40B4-BE49-F238E27FC236}">
                  <a16:creationId xmlns:a16="http://schemas.microsoft.com/office/drawing/2014/main" id="{C49A81A0-11BA-4FFE-8127-7BE09D4E6798}"/>
                </a:ext>
              </a:extLst>
            </p:cNvPr>
            <p:cNvSpPr/>
            <p:nvPr/>
          </p:nvSpPr>
          <p:spPr bwMode="gray">
            <a:xfrm flipH="1">
              <a:off x="-1" y="2451396"/>
              <a:ext cx="7004050" cy="4406606"/>
            </a:xfrm>
            <a:custGeom>
              <a:avLst/>
              <a:gdLst>
                <a:gd name="connsiteX0" fmla="*/ 6968371 w 6968371"/>
                <a:gd name="connsiteY0" fmla="*/ 0 h 4406605"/>
                <a:gd name="connsiteX1" fmla="*/ 6890787 w 6968371"/>
                <a:gd name="connsiteY1" fmla="*/ 18438 h 4406605"/>
                <a:gd name="connsiteX2" fmla="*/ 1513812 w 6968371"/>
                <a:gd name="connsiteY2" fmla="*/ 1790336 h 4406605"/>
                <a:gd name="connsiteX3" fmla="*/ 635690 w 6968371"/>
                <a:gd name="connsiteY3" fmla="*/ 1676217 h 4406605"/>
                <a:gd name="connsiteX4" fmla="*/ 201750 w 6968371"/>
                <a:gd name="connsiteY4" fmla="*/ 1581771 h 4406605"/>
                <a:gd name="connsiteX5" fmla="*/ 133148 w 6968371"/>
                <a:gd name="connsiteY5" fmla="*/ 1814369 h 4406605"/>
                <a:gd name="connsiteX6" fmla="*/ 27238 w 6968371"/>
                <a:gd name="connsiteY6" fmla="*/ 4123165 h 4406605"/>
                <a:gd name="connsiteX7" fmla="*/ 45761 w 6968371"/>
                <a:gd name="connsiteY7" fmla="*/ 4406605 h 4406605"/>
                <a:gd name="connsiteX8" fmla="*/ 6968371 w 6968371"/>
                <a:gd name="connsiteY8" fmla="*/ 4406605 h 440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8371" h="4406605">
                  <a:moveTo>
                    <a:pt x="6968371" y="0"/>
                  </a:moveTo>
                  <a:lnTo>
                    <a:pt x="6890787" y="18438"/>
                  </a:lnTo>
                  <a:cubicBezTo>
                    <a:pt x="5439077" y="399328"/>
                    <a:pt x="3396256" y="1895122"/>
                    <a:pt x="1513812" y="1790336"/>
                  </a:cubicBezTo>
                  <a:cubicBezTo>
                    <a:pt x="1236217" y="1774884"/>
                    <a:pt x="942127" y="1735086"/>
                    <a:pt x="635690" y="1676217"/>
                  </a:cubicBezTo>
                  <a:lnTo>
                    <a:pt x="201750" y="1581771"/>
                  </a:lnTo>
                  <a:lnTo>
                    <a:pt x="133148" y="1814369"/>
                  </a:lnTo>
                  <a:cubicBezTo>
                    <a:pt x="-17425" y="2438521"/>
                    <a:pt x="-20344" y="3290364"/>
                    <a:pt x="27238" y="4123165"/>
                  </a:cubicBezTo>
                  <a:lnTo>
                    <a:pt x="45761" y="4406605"/>
                  </a:lnTo>
                  <a:lnTo>
                    <a:pt x="6968371" y="4406605"/>
                  </a:lnTo>
                  <a:close/>
                </a:path>
              </a:pathLst>
            </a:custGeom>
            <a:gradFill flip="none" rotWithShape="1">
              <a:gsLst>
                <a:gs pos="100000">
                  <a:schemeClr val="accent1">
                    <a:lumMod val="5000"/>
                    <a:lumOff val="95000"/>
                    <a:alpha val="5000"/>
                  </a:schemeClr>
                </a:gs>
                <a:gs pos="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2" name="Freihandform: Form 21">
              <a:extLst>
                <a:ext uri="{FF2B5EF4-FFF2-40B4-BE49-F238E27FC236}">
                  <a16:creationId xmlns:a16="http://schemas.microsoft.com/office/drawing/2014/main" id="{5BD930F8-11B7-4F37-85EF-66BE058C2B9B}"/>
                </a:ext>
              </a:extLst>
            </p:cNvPr>
            <p:cNvSpPr/>
            <p:nvPr/>
          </p:nvSpPr>
          <p:spPr bwMode="gray">
            <a:xfrm>
              <a:off x="-1" y="4029061"/>
              <a:ext cx="7002422" cy="2828940"/>
            </a:xfrm>
            <a:custGeom>
              <a:avLst/>
              <a:gdLst>
                <a:gd name="connsiteX0" fmla="*/ 6769663 w 6966751"/>
                <a:gd name="connsiteY0" fmla="*/ 0 h 2828940"/>
                <a:gd name="connsiteX1" fmla="*/ 6835223 w 6966751"/>
                <a:gd name="connsiteY1" fmla="*/ 224177 h 2828940"/>
                <a:gd name="connsiteX2" fmla="*/ 6947450 w 6966751"/>
                <a:gd name="connsiteY2" fmla="*/ 1016070 h 2828940"/>
                <a:gd name="connsiteX3" fmla="*/ 6960014 w 6966751"/>
                <a:gd name="connsiteY3" fmla="*/ 1261230 h 2828940"/>
                <a:gd name="connsiteX4" fmla="*/ 6963499 w 6966751"/>
                <a:gd name="connsiteY4" fmla="*/ 1362881 h 2828940"/>
                <a:gd name="connsiteX5" fmla="*/ 6966751 w 6966751"/>
                <a:gd name="connsiteY5" fmla="*/ 1534473 h 2828940"/>
                <a:gd name="connsiteX6" fmla="*/ 6966416 w 6966751"/>
                <a:gd name="connsiteY6" fmla="*/ 1847670 h 2828940"/>
                <a:gd name="connsiteX7" fmla="*/ 6965833 w 6966751"/>
                <a:gd name="connsiteY7" fmla="*/ 1922978 h 2828940"/>
                <a:gd name="connsiteX8" fmla="*/ 6941133 w 6966751"/>
                <a:gd name="connsiteY8" fmla="*/ 2552601 h 2828940"/>
                <a:gd name="connsiteX9" fmla="*/ 6923227 w 6966751"/>
                <a:gd name="connsiteY9" fmla="*/ 2828940 h 2828940"/>
                <a:gd name="connsiteX10" fmla="*/ 0 w 6966751"/>
                <a:gd name="connsiteY10" fmla="*/ 2828940 h 2828940"/>
                <a:gd name="connsiteX11" fmla="*/ 0 w 6966751"/>
                <a:gd name="connsiteY11" fmla="*/ 1263313 h 2828940"/>
                <a:gd name="connsiteX12" fmla="*/ 50241 w 6966751"/>
                <a:gd name="connsiteY12" fmla="*/ 1283794 h 2828940"/>
                <a:gd name="connsiteX13" fmla="*/ 1327901 w 6966751"/>
                <a:gd name="connsiteY13" fmla="*/ 1714111 h 2828940"/>
                <a:gd name="connsiteX14" fmla="*/ 1387777 w 6966751"/>
                <a:gd name="connsiteY14" fmla="*/ 1729960 h 2828940"/>
                <a:gd name="connsiteX15" fmla="*/ 1394321 w 6966751"/>
                <a:gd name="connsiteY15" fmla="*/ 1731003 h 2828940"/>
                <a:gd name="connsiteX16" fmla="*/ 1807922 w 6966751"/>
                <a:gd name="connsiteY16" fmla="*/ 1773537 h 2828940"/>
                <a:gd name="connsiteX17" fmla="*/ 6692121 w 6966751"/>
                <a:gd name="connsiteY17" fmla="*/ 27250 h 282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66751" h="2828940">
                  <a:moveTo>
                    <a:pt x="6769663" y="0"/>
                  </a:moveTo>
                  <a:lnTo>
                    <a:pt x="6835223" y="224177"/>
                  </a:lnTo>
                  <a:cubicBezTo>
                    <a:pt x="6891688" y="460224"/>
                    <a:pt x="6927389" y="728562"/>
                    <a:pt x="6947450" y="1016070"/>
                  </a:cubicBezTo>
                  <a:lnTo>
                    <a:pt x="6960014" y="1261230"/>
                  </a:lnTo>
                  <a:lnTo>
                    <a:pt x="6963499" y="1362881"/>
                  </a:lnTo>
                  <a:lnTo>
                    <a:pt x="6966751" y="1534473"/>
                  </a:lnTo>
                  <a:cubicBezTo>
                    <a:pt x="6966639" y="1638872"/>
                    <a:pt x="6966528" y="1743271"/>
                    <a:pt x="6966416" y="1847670"/>
                  </a:cubicBezTo>
                  <a:cubicBezTo>
                    <a:pt x="6966222" y="1872773"/>
                    <a:pt x="6966027" y="1897875"/>
                    <a:pt x="6965833" y="1922978"/>
                  </a:cubicBezTo>
                  <a:cubicBezTo>
                    <a:pt x="6961768" y="2131461"/>
                    <a:pt x="6953029" y="2342631"/>
                    <a:pt x="6941133" y="2552601"/>
                  </a:cubicBezTo>
                  <a:lnTo>
                    <a:pt x="6923227" y="2828940"/>
                  </a:lnTo>
                  <a:lnTo>
                    <a:pt x="0" y="2828940"/>
                  </a:lnTo>
                  <a:lnTo>
                    <a:pt x="0" y="1263313"/>
                  </a:lnTo>
                  <a:lnTo>
                    <a:pt x="50241" y="1283794"/>
                  </a:lnTo>
                  <a:cubicBezTo>
                    <a:pt x="250049" y="1363620"/>
                    <a:pt x="698952" y="1533252"/>
                    <a:pt x="1327901" y="1714111"/>
                  </a:cubicBezTo>
                  <a:lnTo>
                    <a:pt x="1387777" y="1729960"/>
                  </a:lnTo>
                  <a:lnTo>
                    <a:pt x="1394321" y="1731003"/>
                  </a:lnTo>
                  <a:cubicBezTo>
                    <a:pt x="1588223" y="1762978"/>
                    <a:pt x="1673871" y="1765479"/>
                    <a:pt x="1807922" y="1773537"/>
                  </a:cubicBezTo>
                  <a:cubicBezTo>
                    <a:pt x="3496136" y="1875028"/>
                    <a:pt x="5317904" y="537006"/>
                    <a:pt x="6692121" y="27250"/>
                  </a:cubicBezTo>
                  <a:close/>
                </a:path>
              </a:pathLst>
            </a:custGeom>
            <a:gradFill flip="none" rotWithShape="1">
              <a:gsLst>
                <a:gs pos="100000">
                  <a:schemeClr val="accent1">
                    <a:lumMod val="5000"/>
                    <a:lumOff val="95000"/>
                    <a:alpha val="10000"/>
                  </a:schemeClr>
                </a:gs>
                <a:gs pos="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5" name="Fußzeilenplatzhalter 4">
            <a:extLst>
              <a:ext uri="{FF2B5EF4-FFF2-40B4-BE49-F238E27FC236}">
                <a16:creationId xmlns:a16="http://schemas.microsoft.com/office/drawing/2014/main" id="{C9E9884B-DC9B-4636-BF17-D5BFE03DC589}"/>
              </a:ext>
            </a:extLst>
          </p:cNvPr>
          <p:cNvSpPr>
            <a:spLocks noGrp="1"/>
          </p:cNvSpPr>
          <p:nvPr>
            <p:ph type="ftr" sz="quarter" idx="11"/>
          </p:nvPr>
        </p:nvSpPr>
        <p:spPr bwMode="gray">
          <a:xfrm rot="5400000">
            <a:off x="12205797" y="692150"/>
            <a:ext cx="0" cy="0"/>
          </a:xfrm>
        </p:spPr>
        <p:txBody>
          <a:bodyPr/>
          <a:lstStyle>
            <a:lvl1pPr>
              <a:defRPr>
                <a:noFill/>
              </a:defRPr>
            </a:lvl1pPr>
          </a:lstStyle>
          <a:p>
            <a:endParaRPr lang="de-DE"/>
          </a:p>
        </p:txBody>
      </p:sp>
      <p:sp>
        <p:nvSpPr>
          <p:cNvPr id="6" name="Foliennummernplatzhalter 5">
            <a:extLst>
              <a:ext uri="{FF2B5EF4-FFF2-40B4-BE49-F238E27FC236}">
                <a16:creationId xmlns:a16="http://schemas.microsoft.com/office/drawing/2014/main" id="{96CBBE09-3441-4F93-B5F7-C59CE7C0E7DB}"/>
              </a:ext>
            </a:extLst>
          </p:cNvPr>
          <p:cNvSpPr>
            <a:spLocks noGrp="1"/>
          </p:cNvSpPr>
          <p:nvPr>
            <p:ph type="sldNum" sz="quarter" idx="12"/>
          </p:nvPr>
        </p:nvSpPr>
        <p:spPr bwMode="gray">
          <a:xfrm rot="5400000">
            <a:off x="12205797" y="405765"/>
            <a:ext cx="0" cy="0"/>
          </a:xfrm>
        </p:spPr>
        <p:txBody>
          <a:bodyPr/>
          <a:lstStyle>
            <a:lvl1pPr>
              <a:defRPr>
                <a:noFill/>
              </a:defRPr>
            </a:lvl1pPr>
          </a:lstStyle>
          <a:p>
            <a:fld id="{CB71A0B3-436A-40BC-92D2-BFDE076B5301}" type="slidenum">
              <a:rPr lang="de-DE" smtClean="0"/>
              <a:pPr/>
              <a:t>‹Nr.›</a:t>
            </a:fld>
            <a:endParaRPr lang="de-DE"/>
          </a:p>
        </p:txBody>
      </p:sp>
      <p:sp>
        <p:nvSpPr>
          <p:cNvPr id="38" name="Bildplatzhalter 37">
            <a:extLst>
              <a:ext uri="{FF2B5EF4-FFF2-40B4-BE49-F238E27FC236}">
                <a16:creationId xmlns:a16="http://schemas.microsoft.com/office/drawing/2014/main" id="{2D349257-A651-4175-B2BD-A9BD853EBA48}"/>
              </a:ext>
            </a:extLst>
          </p:cNvPr>
          <p:cNvSpPr>
            <a:spLocks noGrp="1"/>
          </p:cNvSpPr>
          <p:nvPr>
            <p:ph type="pic" sz="quarter" idx="13" hasCustomPrompt="1"/>
          </p:nvPr>
        </p:nvSpPr>
        <p:spPr bwMode="gray">
          <a:xfrm>
            <a:off x="4567238" y="1"/>
            <a:ext cx="7624763" cy="6857999"/>
          </a:xfrm>
          <a:custGeom>
            <a:avLst/>
            <a:gdLst>
              <a:gd name="connsiteX0" fmla="*/ 0 w 7624763"/>
              <a:gd name="connsiteY0" fmla="*/ 0 h 6857999"/>
              <a:gd name="connsiteX1" fmla="*/ 7335202 w 7624763"/>
              <a:gd name="connsiteY1" fmla="*/ 0 h 6857999"/>
              <a:gd name="connsiteX2" fmla="*/ 7335202 w 7624763"/>
              <a:gd name="connsiteY2" fmla="*/ 362 h 6857999"/>
              <a:gd name="connsiteX3" fmla="*/ 7624763 w 7624763"/>
              <a:gd name="connsiteY3" fmla="*/ 0 h 6857999"/>
              <a:gd name="connsiteX4" fmla="*/ 7624763 w 7624763"/>
              <a:gd name="connsiteY4" fmla="*/ 6857999 h 6857999"/>
              <a:gd name="connsiteX5" fmla="*/ 2390490 w 7624763"/>
              <a:gd name="connsiteY5" fmla="*/ 6857999 h 6857999"/>
              <a:gd name="connsiteX6" fmla="*/ 2408482 w 7624763"/>
              <a:gd name="connsiteY6" fmla="*/ 6584085 h 6857999"/>
              <a:gd name="connsiteX7" fmla="*/ 2302030 w 7624763"/>
              <a:gd name="connsiteY7" fmla="*/ 4275289 h 6857999"/>
              <a:gd name="connsiteX8" fmla="*/ 104251 w 7624763"/>
              <a:gd name="connsiteY8" fmla="*/ 617688 h 6857999"/>
              <a:gd name="connsiteX9" fmla="*/ 7580 w 7624763"/>
              <a:gd name="connsiteY9" fmla="*/ 116117 h 6857999"/>
              <a:gd name="connsiteX10" fmla="*/ 1669 w 7624763"/>
              <a:gd name="connsiteY10" fmla="*/ 13969 h 6857999"/>
              <a:gd name="connsiteX11" fmla="*/ 0 w 7624763"/>
              <a:gd name="connsiteY11" fmla="*/ 13969 h 6857999"/>
              <a:gd name="connsiteX0" fmla="*/ 0 w 7624763"/>
              <a:gd name="connsiteY0" fmla="*/ 0 h 6857999"/>
              <a:gd name="connsiteX1" fmla="*/ 7335202 w 7624763"/>
              <a:gd name="connsiteY1" fmla="*/ 0 h 6857999"/>
              <a:gd name="connsiteX2" fmla="*/ 7335202 w 7624763"/>
              <a:gd name="connsiteY2" fmla="*/ 362 h 6857999"/>
              <a:gd name="connsiteX3" fmla="*/ 7624763 w 7624763"/>
              <a:gd name="connsiteY3" fmla="*/ 0 h 6857999"/>
              <a:gd name="connsiteX4" fmla="*/ 7624763 w 7624763"/>
              <a:gd name="connsiteY4" fmla="*/ 6857999 h 6857999"/>
              <a:gd name="connsiteX5" fmla="*/ 2390490 w 7624763"/>
              <a:gd name="connsiteY5" fmla="*/ 6857999 h 6857999"/>
              <a:gd name="connsiteX6" fmla="*/ 2408482 w 7624763"/>
              <a:gd name="connsiteY6" fmla="*/ 6584085 h 6857999"/>
              <a:gd name="connsiteX7" fmla="*/ 2302030 w 7624763"/>
              <a:gd name="connsiteY7" fmla="*/ 4275289 h 6857999"/>
              <a:gd name="connsiteX8" fmla="*/ 104251 w 7624763"/>
              <a:gd name="connsiteY8" fmla="*/ 617688 h 6857999"/>
              <a:gd name="connsiteX9" fmla="*/ 7580 w 7624763"/>
              <a:gd name="connsiteY9" fmla="*/ 116117 h 6857999"/>
              <a:gd name="connsiteX10" fmla="*/ 1669 w 7624763"/>
              <a:gd name="connsiteY10" fmla="*/ 13969 h 6857999"/>
              <a:gd name="connsiteX11" fmla="*/ 0 w 7624763"/>
              <a:gd name="connsiteY11" fmla="*/ 0 h 6857999"/>
              <a:gd name="connsiteX0" fmla="*/ 0 w 7624763"/>
              <a:gd name="connsiteY0" fmla="*/ 0 h 6857999"/>
              <a:gd name="connsiteX1" fmla="*/ 7335202 w 7624763"/>
              <a:gd name="connsiteY1" fmla="*/ 0 h 6857999"/>
              <a:gd name="connsiteX2" fmla="*/ 7335202 w 7624763"/>
              <a:gd name="connsiteY2" fmla="*/ 362 h 6857999"/>
              <a:gd name="connsiteX3" fmla="*/ 7624763 w 7624763"/>
              <a:gd name="connsiteY3" fmla="*/ 0 h 6857999"/>
              <a:gd name="connsiteX4" fmla="*/ 7624763 w 7624763"/>
              <a:gd name="connsiteY4" fmla="*/ 6857999 h 6857999"/>
              <a:gd name="connsiteX5" fmla="*/ 2390490 w 7624763"/>
              <a:gd name="connsiteY5" fmla="*/ 6857999 h 6857999"/>
              <a:gd name="connsiteX6" fmla="*/ 2408482 w 7624763"/>
              <a:gd name="connsiteY6" fmla="*/ 6584085 h 6857999"/>
              <a:gd name="connsiteX7" fmla="*/ 2302030 w 7624763"/>
              <a:gd name="connsiteY7" fmla="*/ 4275289 h 6857999"/>
              <a:gd name="connsiteX8" fmla="*/ 104251 w 7624763"/>
              <a:gd name="connsiteY8" fmla="*/ 617688 h 6857999"/>
              <a:gd name="connsiteX9" fmla="*/ 7580 w 7624763"/>
              <a:gd name="connsiteY9" fmla="*/ 116117 h 6857999"/>
              <a:gd name="connsiteX10" fmla="*/ 0 w 7624763"/>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24763" h="6857999">
                <a:moveTo>
                  <a:pt x="0" y="0"/>
                </a:moveTo>
                <a:lnTo>
                  <a:pt x="7335202" y="0"/>
                </a:lnTo>
                <a:lnTo>
                  <a:pt x="7335202" y="362"/>
                </a:lnTo>
                <a:lnTo>
                  <a:pt x="7624763" y="0"/>
                </a:lnTo>
                <a:lnTo>
                  <a:pt x="7624763" y="6857999"/>
                </a:lnTo>
                <a:lnTo>
                  <a:pt x="2390490" y="6857999"/>
                </a:lnTo>
                <a:lnTo>
                  <a:pt x="2408482" y="6584085"/>
                </a:lnTo>
                <a:cubicBezTo>
                  <a:pt x="2456307" y="5751284"/>
                  <a:pt x="2453373" y="4899441"/>
                  <a:pt x="2302030" y="4275289"/>
                </a:cubicBezTo>
                <a:cubicBezTo>
                  <a:pt x="1956101" y="2848656"/>
                  <a:pt x="373106" y="1580771"/>
                  <a:pt x="104251" y="617688"/>
                </a:cubicBezTo>
                <a:cubicBezTo>
                  <a:pt x="53841" y="437110"/>
                  <a:pt x="22052" y="270931"/>
                  <a:pt x="7580" y="116117"/>
                </a:cubicBezTo>
                <a:lnTo>
                  <a:pt x="0" y="0"/>
                </a:lnTo>
                <a:close/>
              </a:path>
            </a:pathLst>
          </a:custGeom>
          <a:solidFill>
            <a:schemeClr val="bg1"/>
          </a:solidFill>
        </p:spPr>
        <p:txBody>
          <a:bodyPr wrap="square" lIns="4464000" tIns="0" rIns="828000" anchor="ctr">
            <a:noAutofit/>
          </a:bodyPr>
          <a:lstStyle>
            <a:lvl1pPr algn="l">
              <a:defRPr sz="1200"/>
            </a:lvl1pPr>
          </a:lstStyle>
          <a:p>
            <a:r>
              <a:rPr lang="de-DE"/>
              <a:t>Fügen Sie ein Bild über </a:t>
            </a:r>
            <a:br>
              <a:rPr lang="de-DE"/>
            </a:br>
            <a:r>
              <a:rPr lang="de-DE"/>
              <a:t>Klicken auf das Symbol ein. </a:t>
            </a:r>
            <a:br>
              <a:rPr lang="de-DE"/>
            </a:br>
            <a:br>
              <a:rPr lang="de-DE"/>
            </a:br>
            <a:r>
              <a:rPr lang="de-DE"/>
              <a:t>Alternativ kopieren Sie ein </a:t>
            </a:r>
            <a:br>
              <a:rPr lang="de-DE"/>
            </a:br>
            <a:r>
              <a:rPr lang="de-DE"/>
              <a:t>Bild in die Zwischenablage, </a:t>
            </a:r>
            <a:br>
              <a:rPr lang="de-DE"/>
            </a:br>
            <a:r>
              <a:rPr lang="de-DE"/>
              <a:t>wählen Sie den Platzhalter </a:t>
            </a:r>
            <a:br>
              <a:rPr lang="de-DE"/>
            </a:br>
            <a:r>
              <a:rPr lang="de-DE"/>
              <a:t>an und klicken Sie einfügen. </a:t>
            </a:r>
          </a:p>
        </p:txBody>
      </p:sp>
      <p:sp>
        <p:nvSpPr>
          <p:cNvPr id="4" name="Datumsplatzhalter 3">
            <a:extLst>
              <a:ext uri="{FF2B5EF4-FFF2-40B4-BE49-F238E27FC236}">
                <a16:creationId xmlns:a16="http://schemas.microsoft.com/office/drawing/2014/main" id="{878245E8-1ACA-410D-82F7-7EC11DDEB3F8}"/>
              </a:ext>
            </a:extLst>
          </p:cNvPr>
          <p:cNvSpPr>
            <a:spLocks noGrp="1"/>
          </p:cNvSpPr>
          <p:nvPr>
            <p:ph type="dt" sz="half" idx="10"/>
          </p:nvPr>
        </p:nvSpPr>
        <p:spPr bwMode="gray">
          <a:xfrm>
            <a:off x="0" y="5259999"/>
            <a:ext cx="12192000" cy="1598001"/>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
        <p:nvSpPr>
          <p:cNvPr id="7" name="Titel 6">
            <a:extLst>
              <a:ext uri="{FF2B5EF4-FFF2-40B4-BE49-F238E27FC236}">
                <a16:creationId xmlns:a16="http://schemas.microsoft.com/office/drawing/2014/main" id="{07E85838-797B-4D7B-840E-DD0CCAA217E8}"/>
              </a:ext>
            </a:extLst>
          </p:cNvPr>
          <p:cNvSpPr>
            <a:spLocks noGrp="1"/>
          </p:cNvSpPr>
          <p:nvPr>
            <p:ph type="title" hasCustomPrompt="1"/>
          </p:nvPr>
        </p:nvSpPr>
        <p:spPr bwMode="black">
          <a:xfrm>
            <a:off x="874712" y="1881188"/>
            <a:ext cx="5041901" cy="3211226"/>
          </a:xfrm>
        </p:spPr>
        <p:txBody>
          <a:bodyPr tIns="0" bIns="396000" anchor="b" anchorCtr="0"/>
          <a:lstStyle>
            <a:lvl1pPr>
              <a:defRPr sz="4800">
                <a:solidFill>
                  <a:schemeClr val="bg1"/>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vl6pPr>
              <a:defRPr sz="4800">
                <a:solidFill>
                  <a:schemeClr val="bg1"/>
                </a:solidFill>
              </a:defRPr>
            </a:lvl6pPr>
            <a:lvl7pPr>
              <a:defRPr sz="4800">
                <a:solidFill>
                  <a:schemeClr val="bg1"/>
                </a:solidFill>
              </a:defRPr>
            </a:lvl7pPr>
            <a:lvl8pPr>
              <a:defRPr sz="4800">
                <a:solidFill>
                  <a:schemeClr val="bg1"/>
                </a:solidFill>
              </a:defRPr>
            </a:lvl8pPr>
            <a:lvl9pPr>
              <a:defRPr sz="4800">
                <a:solidFill>
                  <a:schemeClr val="bg1"/>
                </a:solidFill>
              </a:defRPr>
            </a:lvl9pPr>
          </a:lstStyle>
          <a:p>
            <a:pPr defTabSz="431869">
              <a:lnSpc>
                <a:spcPct val="90000"/>
              </a:lnSpc>
            </a:pPr>
            <a:r>
              <a:rPr lang="de-DE" sz="4800" b="1">
                <a:solidFill>
                  <a:schemeClr val="bg1"/>
                </a:solidFill>
                <a:latin typeface="DM Office" panose="02000500000000020000" pitchFamily="2" charset="0"/>
                <a:cs typeface="American Captain 01" pitchFamily="50" charset="0"/>
              </a:rPr>
              <a:t>Hier kann ein mehrzeiliger Titel stehen.</a:t>
            </a:r>
          </a:p>
        </p:txBody>
      </p:sp>
      <p:sp>
        <p:nvSpPr>
          <p:cNvPr id="3" name="Untertitel 2">
            <a:extLst>
              <a:ext uri="{FF2B5EF4-FFF2-40B4-BE49-F238E27FC236}">
                <a16:creationId xmlns:a16="http://schemas.microsoft.com/office/drawing/2014/main" id="{4913AB05-F13D-4398-B985-9E3EA249392F}"/>
              </a:ext>
            </a:extLst>
          </p:cNvPr>
          <p:cNvSpPr>
            <a:spLocks noGrp="1"/>
          </p:cNvSpPr>
          <p:nvPr>
            <p:ph type="subTitle" idx="1" hasCustomPrompt="1"/>
          </p:nvPr>
        </p:nvSpPr>
        <p:spPr bwMode="black">
          <a:xfrm>
            <a:off x="874712" y="5092414"/>
            <a:ext cx="5041901" cy="1000411"/>
          </a:xfrm>
        </p:spPr>
        <p:txBody>
          <a:bodyPr tIns="0"/>
          <a:lstStyle>
            <a:lvl1pPr marL="0" indent="0" algn="l">
              <a:lnSpc>
                <a:spcPct val="100000"/>
              </a:lnSpc>
              <a:spcBef>
                <a:spcPts val="0"/>
              </a:spcBef>
              <a:spcAft>
                <a:spcPts val="0"/>
              </a:spcAft>
              <a:buNone/>
              <a:defRPr sz="1600" b="1">
                <a:solidFill>
                  <a:schemeClr val="bg1"/>
                </a:solidFill>
              </a:defRPr>
            </a:lvl1pPr>
            <a:lvl2pPr marL="0" indent="0" algn="l">
              <a:lnSpc>
                <a:spcPct val="100000"/>
              </a:lnSpc>
              <a:spcBef>
                <a:spcPts val="0"/>
              </a:spcBef>
              <a:spcAft>
                <a:spcPts val="0"/>
              </a:spcAft>
              <a:buNone/>
              <a:defRPr sz="1600" b="1">
                <a:solidFill>
                  <a:schemeClr val="bg1"/>
                </a:solidFill>
              </a:defRPr>
            </a:lvl2pPr>
            <a:lvl3pPr marL="0" indent="0" algn="l">
              <a:lnSpc>
                <a:spcPct val="100000"/>
              </a:lnSpc>
              <a:spcBef>
                <a:spcPts val="0"/>
              </a:spcBef>
              <a:spcAft>
                <a:spcPts val="0"/>
              </a:spcAft>
              <a:buNone/>
              <a:defRPr sz="1600" b="1">
                <a:solidFill>
                  <a:schemeClr val="bg1"/>
                </a:solidFill>
              </a:defRPr>
            </a:lvl3pPr>
            <a:lvl4pPr marL="0" indent="0" algn="l">
              <a:lnSpc>
                <a:spcPct val="100000"/>
              </a:lnSpc>
              <a:spcBef>
                <a:spcPts val="0"/>
              </a:spcBef>
              <a:spcAft>
                <a:spcPts val="0"/>
              </a:spcAft>
              <a:buNone/>
              <a:defRPr sz="1600" b="1">
                <a:solidFill>
                  <a:schemeClr val="bg1"/>
                </a:solidFill>
              </a:defRPr>
            </a:lvl4pPr>
            <a:lvl5pPr marL="0" indent="0" algn="l">
              <a:lnSpc>
                <a:spcPct val="100000"/>
              </a:lnSpc>
              <a:spcBef>
                <a:spcPts val="0"/>
              </a:spcBef>
              <a:spcAft>
                <a:spcPts val="0"/>
              </a:spcAft>
              <a:buNone/>
              <a:defRPr sz="1600" b="1">
                <a:solidFill>
                  <a:schemeClr val="bg1"/>
                </a:solidFill>
              </a:defRPr>
            </a:lvl5pPr>
            <a:lvl6pPr marL="0" indent="0" algn="l">
              <a:lnSpc>
                <a:spcPct val="100000"/>
              </a:lnSpc>
              <a:spcBef>
                <a:spcPts val="0"/>
              </a:spcBef>
              <a:spcAft>
                <a:spcPts val="0"/>
              </a:spcAft>
              <a:buNone/>
              <a:defRPr sz="1600" b="1">
                <a:solidFill>
                  <a:schemeClr val="bg1"/>
                </a:solidFill>
              </a:defRPr>
            </a:lvl6pPr>
            <a:lvl7pPr marL="0" indent="0" algn="l">
              <a:lnSpc>
                <a:spcPct val="100000"/>
              </a:lnSpc>
              <a:spcBef>
                <a:spcPts val="0"/>
              </a:spcBef>
              <a:spcAft>
                <a:spcPts val="0"/>
              </a:spcAft>
              <a:buNone/>
              <a:defRPr sz="1600" b="1">
                <a:solidFill>
                  <a:schemeClr val="bg1"/>
                </a:solidFill>
              </a:defRPr>
            </a:lvl7pPr>
            <a:lvl8pPr marL="0" indent="0" algn="l">
              <a:lnSpc>
                <a:spcPct val="100000"/>
              </a:lnSpc>
              <a:spcBef>
                <a:spcPts val="0"/>
              </a:spcBef>
              <a:spcAft>
                <a:spcPts val="0"/>
              </a:spcAft>
              <a:buNone/>
              <a:defRPr sz="1600" b="1">
                <a:solidFill>
                  <a:schemeClr val="bg1"/>
                </a:solidFill>
              </a:defRPr>
            </a:lvl8pPr>
            <a:lvl9pPr marL="0" indent="0" algn="l">
              <a:lnSpc>
                <a:spcPct val="100000"/>
              </a:lnSpc>
              <a:spcBef>
                <a:spcPts val="0"/>
              </a:spcBef>
              <a:spcAft>
                <a:spcPts val="0"/>
              </a:spcAft>
              <a:buNone/>
              <a:defRPr sz="1600" b="1">
                <a:solidFill>
                  <a:schemeClr val="bg1"/>
                </a:solidFill>
              </a:defRPr>
            </a:lvl9pPr>
          </a:lstStyle>
          <a:p>
            <a:pPr lvl="0"/>
            <a:r>
              <a:rPr lang="de-DE"/>
              <a:t>Hier kann ein Untertitel oder ein Sprecher stehen</a:t>
            </a:r>
          </a:p>
        </p:txBody>
      </p:sp>
    </p:spTree>
    <p:extLst>
      <p:ext uri="{BB962C8B-B14F-4D97-AF65-F5344CB8AC3E}">
        <p14:creationId xmlns:p14="http://schemas.microsoft.com/office/powerpoint/2010/main" val="36114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 Bild mittel">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A44681B0-5E37-4804-9161-50894985810A}"/>
              </a:ext>
            </a:extLst>
          </p:cNvPr>
          <p:cNvSpPr>
            <a:spLocks noGrp="1"/>
          </p:cNvSpPr>
          <p:nvPr>
            <p:ph type="pic" sz="quarter" idx="16" hasCustomPrompt="1"/>
          </p:nvPr>
        </p:nvSpPr>
        <p:spPr bwMode="gray">
          <a:xfrm>
            <a:off x="6276002" y="298139"/>
            <a:ext cx="5041900" cy="655986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0365"/>
          </a:xfrm>
        </p:spPr>
        <p:txBody>
          <a:bodyPr/>
          <a:lstStyle>
            <a:lvl1pPr>
              <a:defRPr/>
            </a:lvl1pPr>
          </a:lstStyle>
          <a:p>
            <a:pPr lvl="0"/>
            <a:r>
              <a:rPr lang="de-DE"/>
              <a:t>Mastertextformat bearbeiten</a:t>
            </a:r>
          </a:p>
        </p:txBody>
      </p:sp>
      <p:sp>
        <p:nvSpPr>
          <p:cNvPr id="14" name="Untertitel 2">
            <a:extLst>
              <a:ext uri="{FF2B5EF4-FFF2-40B4-BE49-F238E27FC236}">
                <a16:creationId xmlns:a16="http://schemas.microsoft.com/office/drawing/2014/main" id="{6747CAAA-096E-402A-BC92-BCD9D876AB62}"/>
              </a:ext>
            </a:extLst>
          </p:cNvPr>
          <p:cNvSpPr>
            <a:spLocks noGrp="1"/>
          </p:cNvSpPr>
          <p:nvPr>
            <p:ph type="subTitle" idx="1" hasCustomPrompt="1"/>
          </p:nvPr>
        </p:nvSpPr>
        <p:spPr bwMode="gray">
          <a:xfrm>
            <a:off x="875942"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69143893-3FB9-47FB-BB32-B9A06E2328E8}"/>
              </a:ext>
            </a:extLst>
          </p:cNvPr>
          <p:cNvSpPr>
            <a:spLocks noGrp="1"/>
          </p:cNvSpPr>
          <p:nvPr>
            <p:ph type="title" hasCustomPrompt="1"/>
          </p:nvPr>
        </p:nvSpPr>
        <p:spPr>
          <a:xfrm>
            <a:off x="875942" y="621989"/>
            <a:ext cx="50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24F2F046-DD68-4FA1-9FBB-0A0E245ACF56}"/>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1292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ld mittel + Text">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A44681B0-5E37-4804-9161-50894985810A}"/>
              </a:ext>
            </a:extLst>
          </p:cNvPr>
          <p:cNvSpPr>
            <a:spLocks noGrp="1"/>
          </p:cNvSpPr>
          <p:nvPr>
            <p:ph type="pic" sz="quarter" idx="16" hasCustomPrompt="1"/>
          </p:nvPr>
        </p:nvSpPr>
        <p:spPr bwMode="gray">
          <a:xfrm>
            <a:off x="874713" y="298139"/>
            <a:ext cx="5041900" cy="655986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14" name="Untertitel 2">
            <a:extLst>
              <a:ext uri="{FF2B5EF4-FFF2-40B4-BE49-F238E27FC236}">
                <a16:creationId xmlns:a16="http://schemas.microsoft.com/office/drawing/2014/main" id="{6747CAAA-096E-402A-BC92-BCD9D876AB62}"/>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69143893-3FB9-47FB-BB32-B9A06E2328E8}"/>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24F2F046-DD68-4FA1-9FBB-0A0E245ACF56}"/>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010152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x Bild + 2x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82BED48-2826-4B19-8BFF-8A615DDCA063}"/>
              </a:ext>
            </a:extLst>
          </p:cNvPr>
          <p:cNvSpPr>
            <a:spLocks noGrp="1"/>
          </p:cNvSpPr>
          <p:nvPr>
            <p:ph type="pic" sz="quarter" idx="16" hasCustomPrompt="1"/>
          </p:nvPr>
        </p:nvSpPr>
        <p:spPr bwMode="gray">
          <a:xfrm>
            <a:off x="874712" y="1881188"/>
            <a:ext cx="50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a:t>
            </a:r>
            <a:br>
              <a:rPr lang="de-DE"/>
            </a:br>
            <a:r>
              <a:rPr lang="de-DE"/>
              <a:t>wählen Sie den Platzhalter an und klicken Sie einfügen. </a:t>
            </a:r>
          </a:p>
        </p:txBody>
      </p:sp>
      <p:sp>
        <p:nvSpPr>
          <p:cNvPr id="11" name="Bildplatzhalter 10">
            <a:extLst>
              <a:ext uri="{FF2B5EF4-FFF2-40B4-BE49-F238E27FC236}">
                <a16:creationId xmlns:a16="http://schemas.microsoft.com/office/drawing/2014/main" id="{DA67CDDD-CEAA-428F-BC6A-B1E5CD9A1116}"/>
              </a:ext>
            </a:extLst>
          </p:cNvPr>
          <p:cNvSpPr>
            <a:spLocks noGrp="1"/>
          </p:cNvSpPr>
          <p:nvPr>
            <p:ph type="pic" sz="quarter" idx="17" hasCustomPrompt="1"/>
          </p:nvPr>
        </p:nvSpPr>
        <p:spPr bwMode="gray">
          <a:xfrm>
            <a:off x="6279516" y="1881188"/>
            <a:ext cx="50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a:t>
            </a:r>
            <a:br>
              <a:rPr lang="de-DE"/>
            </a:br>
            <a:r>
              <a:rPr lang="de-DE"/>
              <a:t>wählen Sie den 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4149724"/>
            <a:ext cx="5040000" cy="1943099"/>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6279516" y="4149724"/>
            <a:ext cx="5040000" cy="1943099"/>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A9295A30-0FFB-4F13-A41A-3D0BAD8AE854}"/>
              </a:ext>
            </a:extLst>
          </p:cNvPr>
          <p:cNvSpPr>
            <a:spLocks noGrp="1"/>
          </p:cNvSpPr>
          <p:nvPr>
            <p:ph type="ftr" sz="quarter" idx="19"/>
          </p:nvPr>
        </p:nvSpPr>
        <p:spPr bwMode="gray"/>
        <p:txBody>
          <a:bodyPr/>
          <a:lstStyle/>
          <a:p>
            <a:r>
              <a:rPr lang="de-DE"/>
              <a:t>dm-Musterfolienbibliothek</a:t>
            </a:r>
          </a:p>
        </p:txBody>
      </p:sp>
      <p:sp>
        <p:nvSpPr>
          <p:cNvPr id="24" name="Foliennummernplatzhalter 23">
            <a:extLst>
              <a:ext uri="{FF2B5EF4-FFF2-40B4-BE49-F238E27FC236}">
                <a16:creationId xmlns:a16="http://schemas.microsoft.com/office/drawing/2014/main" id="{2B28ED46-F550-4C11-BE2F-13C852B88F03}"/>
              </a:ext>
            </a:extLst>
          </p:cNvPr>
          <p:cNvSpPr>
            <a:spLocks noGrp="1"/>
          </p:cNvSpPr>
          <p:nvPr>
            <p:ph type="sldNum" sz="quarter" idx="20"/>
          </p:nvPr>
        </p:nvSpPr>
        <p:spPr bwMode="gray"/>
        <p:txBody>
          <a:bodyPr/>
          <a:lstStyle/>
          <a:p>
            <a:fld id="{CB71A0B3-436A-40BC-92D2-BFDE076B5301}" type="slidenum">
              <a:rPr lang="de-DE" smtClean="0"/>
              <a:pPr/>
              <a:t>‹Nr.›</a:t>
            </a:fld>
            <a:endParaRPr lang="de-DE"/>
          </a:p>
        </p:txBody>
      </p:sp>
      <p:sp>
        <p:nvSpPr>
          <p:cNvPr id="14" name="Untertitel 2">
            <a:extLst>
              <a:ext uri="{FF2B5EF4-FFF2-40B4-BE49-F238E27FC236}">
                <a16:creationId xmlns:a16="http://schemas.microsoft.com/office/drawing/2014/main" id="{2285F2E2-C444-4720-B17A-8762B797D649}"/>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284029D2-0C90-421D-8B7C-A9229E0C4520}"/>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2" name="Datumsplatzhalter 2">
            <a:extLst>
              <a:ext uri="{FF2B5EF4-FFF2-40B4-BE49-F238E27FC236}">
                <a16:creationId xmlns:a16="http://schemas.microsoft.com/office/drawing/2014/main" id="{954B917C-C8A9-45F3-869E-C444F4C1D7F4}"/>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752008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x Bild + 3x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82BED48-2826-4B19-8BFF-8A615DDCA063}"/>
              </a:ext>
            </a:extLst>
          </p:cNvPr>
          <p:cNvSpPr>
            <a:spLocks noGrp="1"/>
          </p:cNvSpPr>
          <p:nvPr>
            <p:ph type="pic" sz="quarter" idx="16" hasCustomPrompt="1"/>
          </p:nvPr>
        </p:nvSpPr>
        <p:spPr bwMode="gray">
          <a:xfrm>
            <a:off x="874712" y="1881188"/>
            <a:ext cx="32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0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wählen Sie den Platzhalter </a:t>
            </a:r>
            <a:br>
              <a:rPr lang="de-DE"/>
            </a:br>
            <a:r>
              <a:rPr lang="de-DE"/>
              <a:t>an und klicken Sie einfügen. </a:t>
            </a:r>
          </a:p>
        </p:txBody>
      </p:sp>
      <p:sp>
        <p:nvSpPr>
          <p:cNvPr id="11" name="Bildplatzhalter 10">
            <a:extLst>
              <a:ext uri="{FF2B5EF4-FFF2-40B4-BE49-F238E27FC236}">
                <a16:creationId xmlns:a16="http://schemas.microsoft.com/office/drawing/2014/main" id="{DA67CDDD-CEAA-428F-BC6A-B1E5CD9A1116}"/>
              </a:ext>
            </a:extLst>
          </p:cNvPr>
          <p:cNvSpPr>
            <a:spLocks noGrp="1"/>
          </p:cNvSpPr>
          <p:nvPr>
            <p:ph type="pic" sz="quarter" idx="17" hasCustomPrompt="1"/>
          </p:nvPr>
        </p:nvSpPr>
        <p:spPr bwMode="gray">
          <a:xfrm>
            <a:off x="4477063" y="1881188"/>
            <a:ext cx="32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0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wählen Sie den Platzhalter </a:t>
            </a:r>
            <a:br>
              <a:rPr lang="de-DE"/>
            </a:br>
            <a:r>
              <a:rPr lang="de-DE"/>
              <a:t>an und klicken Sie einfügen. </a:t>
            </a:r>
          </a:p>
        </p:txBody>
      </p:sp>
      <p:sp>
        <p:nvSpPr>
          <p:cNvPr id="13" name="Bildplatzhalter 12">
            <a:extLst>
              <a:ext uri="{FF2B5EF4-FFF2-40B4-BE49-F238E27FC236}">
                <a16:creationId xmlns:a16="http://schemas.microsoft.com/office/drawing/2014/main" id="{9A12CDBE-882F-468A-8770-940D3E453067}"/>
              </a:ext>
            </a:extLst>
          </p:cNvPr>
          <p:cNvSpPr>
            <a:spLocks noGrp="1"/>
          </p:cNvSpPr>
          <p:nvPr>
            <p:ph type="pic" sz="quarter" idx="19" hasCustomPrompt="1"/>
          </p:nvPr>
        </p:nvSpPr>
        <p:spPr bwMode="gray">
          <a:xfrm>
            <a:off x="8077290" y="1881188"/>
            <a:ext cx="32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0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wählen Sie den Platzhalter </a:t>
            </a:r>
            <a:br>
              <a:rPr lang="de-DE"/>
            </a:br>
            <a:r>
              <a:rPr lang="de-DE"/>
              <a:t>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4149725"/>
            <a:ext cx="3240000" cy="1943100"/>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4477063" y="4149725"/>
            <a:ext cx="3240000" cy="1943100"/>
          </a:xfrm>
        </p:spPr>
        <p:txBody>
          <a:bodyPr/>
          <a:lstStyle>
            <a:lvl1pPr>
              <a:defRPr/>
            </a:lvl1pPr>
          </a:lstStyle>
          <a:p>
            <a:pPr lvl="0"/>
            <a:r>
              <a:rPr lang="de-DE"/>
              <a:t>Mastertextformat bearbeiten</a:t>
            </a:r>
          </a:p>
        </p:txBody>
      </p:sp>
      <p:sp>
        <p:nvSpPr>
          <p:cNvPr id="12" name="Textplatzhalter 16">
            <a:extLst>
              <a:ext uri="{FF2B5EF4-FFF2-40B4-BE49-F238E27FC236}">
                <a16:creationId xmlns:a16="http://schemas.microsoft.com/office/drawing/2014/main" id="{A12A4793-D4A7-4E90-9654-1192CBBFCA98}"/>
              </a:ext>
            </a:extLst>
          </p:cNvPr>
          <p:cNvSpPr>
            <a:spLocks noGrp="1"/>
          </p:cNvSpPr>
          <p:nvPr>
            <p:ph type="body" sz="quarter" idx="18"/>
          </p:nvPr>
        </p:nvSpPr>
        <p:spPr bwMode="gray">
          <a:xfrm>
            <a:off x="8077290" y="4149725"/>
            <a:ext cx="3240000" cy="1943100"/>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CDA93628-F307-4E30-893D-13489488FB1A}"/>
              </a:ext>
            </a:extLst>
          </p:cNvPr>
          <p:cNvSpPr>
            <a:spLocks noGrp="1"/>
          </p:cNvSpPr>
          <p:nvPr>
            <p:ph type="ftr" sz="quarter" idx="21"/>
          </p:nvPr>
        </p:nvSpPr>
        <p:spPr bwMode="gray"/>
        <p:txBody>
          <a:bodyPr/>
          <a:lstStyle/>
          <a:p>
            <a:r>
              <a:rPr lang="de-DE"/>
              <a:t>dm-Musterfolienbibliothek</a:t>
            </a:r>
          </a:p>
        </p:txBody>
      </p:sp>
      <p:sp>
        <p:nvSpPr>
          <p:cNvPr id="26" name="Foliennummernplatzhalter 25">
            <a:extLst>
              <a:ext uri="{FF2B5EF4-FFF2-40B4-BE49-F238E27FC236}">
                <a16:creationId xmlns:a16="http://schemas.microsoft.com/office/drawing/2014/main" id="{E4A78516-8BCF-41FA-8BD0-C763C0AD95BF}"/>
              </a:ext>
            </a:extLst>
          </p:cNvPr>
          <p:cNvSpPr>
            <a:spLocks noGrp="1"/>
          </p:cNvSpPr>
          <p:nvPr>
            <p:ph type="sldNum" sz="quarter" idx="22"/>
          </p:nvPr>
        </p:nvSpPr>
        <p:spPr bwMode="gray"/>
        <p:txBody>
          <a:bodyPr/>
          <a:lstStyle/>
          <a:p>
            <a:fld id="{CB71A0B3-436A-40BC-92D2-BFDE076B5301}" type="slidenum">
              <a:rPr lang="de-DE" smtClean="0"/>
              <a:pPr/>
              <a:t>‹Nr.›</a:t>
            </a:fld>
            <a:endParaRPr lang="de-DE"/>
          </a:p>
        </p:txBody>
      </p:sp>
      <p:sp>
        <p:nvSpPr>
          <p:cNvPr id="19" name="Untertitel 2">
            <a:extLst>
              <a:ext uri="{FF2B5EF4-FFF2-40B4-BE49-F238E27FC236}">
                <a16:creationId xmlns:a16="http://schemas.microsoft.com/office/drawing/2014/main" id="{A6FB1271-9B5C-4BE5-B882-269A1029710C}"/>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0" name="Titel 30">
            <a:extLst>
              <a:ext uri="{FF2B5EF4-FFF2-40B4-BE49-F238E27FC236}">
                <a16:creationId xmlns:a16="http://schemas.microsoft.com/office/drawing/2014/main" id="{FF863CEC-4B97-4BE6-A45D-2F2E61605A22}"/>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4" name="Datumsplatzhalter 2">
            <a:extLst>
              <a:ext uri="{FF2B5EF4-FFF2-40B4-BE49-F238E27FC236}">
                <a16:creationId xmlns:a16="http://schemas.microsoft.com/office/drawing/2014/main" id="{8AA49F7E-034A-497B-9464-A32FBF41A7D8}"/>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4269744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82BED48-2826-4B19-8BFF-8A615DDCA063}"/>
              </a:ext>
            </a:extLst>
          </p:cNvPr>
          <p:cNvSpPr>
            <a:spLocks noGrp="1"/>
          </p:cNvSpPr>
          <p:nvPr>
            <p:ph type="pic" sz="quarter" idx="16" hasCustomPrompt="1"/>
          </p:nvPr>
        </p:nvSpPr>
        <p:spPr bwMode="gray">
          <a:xfrm>
            <a:off x="0" y="0"/>
            <a:ext cx="12192000" cy="68580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a:t>
            </a:r>
            <a:br>
              <a:rPr lang="de-DE"/>
            </a:br>
            <a:r>
              <a:rPr lang="de-DE"/>
              <a:t>wählen Sie den Platzhalter an 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9" name="Untertitel 2">
            <a:extLst>
              <a:ext uri="{FF2B5EF4-FFF2-40B4-BE49-F238E27FC236}">
                <a16:creationId xmlns:a16="http://schemas.microsoft.com/office/drawing/2014/main" id="{C5EF9E94-CA08-45A2-B1C1-C1997CCA3BD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Titel 30">
            <a:extLst>
              <a:ext uri="{FF2B5EF4-FFF2-40B4-BE49-F238E27FC236}">
                <a16:creationId xmlns:a16="http://schemas.microsoft.com/office/drawing/2014/main" id="{7D25882B-0644-4440-9447-4168F8FD426D}"/>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8" name="Datumsplatzhalter 2">
            <a:extLst>
              <a:ext uri="{FF2B5EF4-FFF2-40B4-BE49-F238E27FC236}">
                <a16:creationId xmlns:a16="http://schemas.microsoft.com/office/drawing/2014/main" id="{0436A506-7751-4BBD-B3C6-6B5BC150DA34}"/>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424462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 Farbfläche rechts">
    <p:bg>
      <p:bgPr>
        <a:solidFill>
          <a:schemeClr val="accent5"/>
        </a:solid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ADA5EB85-48BD-14CE-A84C-821F2498AA11}"/>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15" name="Freihandform: Form 14">
            <a:extLst>
              <a:ext uri="{FF2B5EF4-FFF2-40B4-BE49-F238E27FC236}">
                <a16:creationId xmlns:a16="http://schemas.microsoft.com/office/drawing/2014/main" id="{AD7C7747-0D36-4535-8CB0-BA673C040168}"/>
              </a:ext>
            </a:extLst>
          </p:cNvPr>
          <p:cNvSpPr/>
          <p:nvPr userDrawn="1"/>
        </p:nvSpPr>
        <p:spPr bwMode="gray">
          <a:xfrm>
            <a:off x="0" y="0"/>
            <a:ext cx="7716838" cy="6858000"/>
          </a:xfrm>
          <a:custGeom>
            <a:avLst/>
            <a:gdLst>
              <a:gd name="connsiteX0" fmla="*/ 0 w 7716838"/>
              <a:gd name="connsiteY0" fmla="*/ 0 h 6858000"/>
              <a:gd name="connsiteX1" fmla="*/ 7716838 w 7716838"/>
              <a:gd name="connsiteY1" fmla="*/ 0 h 6858000"/>
              <a:gd name="connsiteX2" fmla="*/ 7716838 w 7716838"/>
              <a:gd name="connsiteY2" fmla="*/ 1 h 6858000"/>
              <a:gd name="connsiteX3" fmla="*/ 6648580 w 7716838"/>
              <a:gd name="connsiteY3" fmla="*/ 1 h 6858000"/>
              <a:gd name="connsiteX4" fmla="*/ 6729875 w 7716838"/>
              <a:gd name="connsiteY4" fmla="*/ 408261 h 6858000"/>
              <a:gd name="connsiteX5" fmla="*/ 6903265 w 7716838"/>
              <a:gd name="connsiteY5" fmla="*/ 2373366 h 6858000"/>
              <a:gd name="connsiteX6" fmla="*/ 5916616 w 7716838"/>
              <a:gd name="connsiteY6" fmla="*/ 6812371 h 6858000"/>
              <a:gd name="connsiteX7" fmla="*/ 5917268 w 7716838"/>
              <a:gd name="connsiteY7" fmla="*/ 6858000 h 6858000"/>
              <a:gd name="connsiteX8" fmla="*/ 0 w 771683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6838" h="6858000">
                <a:moveTo>
                  <a:pt x="0" y="0"/>
                </a:moveTo>
                <a:lnTo>
                  <a:pt x="7716838" y="0"/>
                </a:lnTo>
                <a:lnTo>
                  <a:pt x="7716838" y="1"/>
                </a:lnTo>
                <a:lnTo>
                  <a:pt x="6648580" y="1"/>
                </a:lnTo>
                <a:lnTo>
                  <a:pt x="6729875" y="408261"/>
                </a:lnTo>
                <a:cubicBezTo>
                  <a:pt x="6847461" y="1021078"/>
                  <a:pt x="6947679" y="1686585"/>
                  <a:pt x="6903265" y="2373366"/>
                </a:cubicBezTo>
                <a:cubicBezTo>
                  <a:pt x="6819989" y="3661081"/>
                  <a:pt x="5959982" y="5793741"/>
                  <a:pt x="5916616" y="6812371"/>
                </a:cubicBezTo>
                <a:lnTo>
                  <a:pt x="591726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Freihandform: Form 9">
            <a:extLst>
              <a:ext uri="{FF2B5EF4-FFF2-40B4-BE49-F238E27FC236}">
                <a16:creationId xmlns:a16="http://schemas.microsoft.com/office/drawing/2014/main" id="{B6856AAE-837E-4B2F-B03C-05AFAF5D9CAB}"/>
              </a:ext>
            </a:extLst>
          </p:cNvPr>
          <p:cNvSpPr/>
          <p:nvPr userDrawn="1"/>
        </p:nvSpPr>
        <p:spPr bwMode="gray">
          <a:xfrm>
            <a:off x="5916616" y="1"/>
            <a:ext cx="6275384" cy="6858000"/>
          </a:xfrm>
          <a:custGeom>
            <a:avLst/>
            <a:gdLst>
              <a:gd name="connsiteX0" fmla="*/ 4065816 w 6275384"/>
              <a:gd name="connsiteY0" fmla="*/ 0 h 6858000"/>
              <a:gd name="connsiteX1" fmla="*/ 6275384 w 6275384"/>
              <a:gd name="connsiteY1" fmla="*/ 0 h 6858000"/>
              <a:gd name="connsiteX2" fmla="*/ 6275384 w 6275384"/>
              <a:gd name="connsiteY2" fmla="*/ 6858000 h 6858000"/>
              <a:gd name="connsiteX3" fmla="*/ 652 w 6275384"/>
              <a:gd name="connsiteY3" fmla="*/ 6858000 h 6858000"/>
              <a:gd name="connsiteX4" fmla="*/ 0 w 6275384"/>
              <a:gd name="connsiteY4" fmla="*/ 6812370 h 6858000"/>
              <a:gd name="connsiteX5" fmla="*/ 986649 w 6275384"/>
              <a:gd name="connsiteY5" fmla="*/ 2373365 h 6858000"/>
              <a:gd name="connsiteX6" fmla="*/ 994830 w 6275384"/>
              <a:gd name="connsiteY6" fmla="*/ 1862759 h 6858000"/>
              <a:gd name="connsiteX7" fmla="*/ 984155 w 6275384"/>
              <a:gd name="connsiteY7" fmla="*/ 1648430 h 6858000"/>
              <a:gd name="connsiteX8" fmla="*/ 987752 w 6275384"/>
              <a:gd name="connsiteY8" fmla="*/ 1648647 h 6858000"/>
              <a:gd name="connsiteX9" fmla="*/ 3969255 w 6275384"/>
              <a:gd name="connsiteY9" fmla="*/ 848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5384" h="6858000">
                <a:moveTo>
                  <a:pt x="4065816" y="0"/>
                </a:moveTo>
                <a:lnTo>
                  <a:pt x="6275384" y="0"/>
                </a:lnTo>
                <a:lnTo>
                  <a:pt x="6275384" y="6858000"/>
                </a:lnTo>
                <a:lnTo>
                  <a:pt x="652" y="6858000"/>
                </a:lnTo>
                <a:lnTo>
                  <a:pt x="0" y="6812370"/>
                </a:lnTo>
                <a:cubicBezTo>
                  <a:pt x="43366" y="5793740"/>
                  <a:pt x="903373" y="3661080"/>
                  <a:pt x="986649" y="2373365"/>
                </a:cubicBezTo>
                <a:cubicBezTo>
                  <a:pt x="997753" y="2201670"/>
                  <a:pt x="999817" y="2031304"/>
                  <a:pt x="994830" y="1862759"/>
                </a:cubicBezTo>
                <a:lnTo>
                  <a:pt x="984155" y="1648430"/>
                </a:lnTo>
                <a:lnTo>
                  <a:pt x="987752" y="1648647"/>
                </a:lnTo>
                <a:cubicBezTo>
                  <a:pt x="1977713" y="1662967"/>
                  <a:pt x="3003457" y="919290"/>
                  <a:pt x="3969255" y="84847"/>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ihandform: Form 10">
            <a:extLst>
              <a:ext uri="{FF2B5EF4-FFF2-40B4-BE49-F238E27FC236}">
                <a16:creationId xmlns:a16="http://schemas.microsoft.com/office/drawing/2014/main" id="{8BDF50F2-46C6-4F33-B4C6-62F7EEC7D115}"/>
              </a:ext>
            </a:extLst>
          </p:cNvPr>
          <p:cNvSpPr>
            <a:spLocks/>
          </p:cNvSpPr>
          <p:nvPr userDrawn="1"/>
        </p:nvSpPr>
        <p:spPr bwMode="gray">
          <a:xfrm flipH="1">
            <a:off x="5916615" y="2846263"/>
            <a:ext cx="6275384" cy="4011737"/>
          </a:xfrm>
          <a:custGeom>
            <a:avLst/>
            <a:gdLst>
              <a:gd name="connsiteX0" fmla="*/ 5346389 w 6275384"/>
              <a:gd name="connsiteY0" fmla="*/ 0 h 4011737"/>
              <a:gd name="connsiteX1" fmla="*/ 4768443 w 6275384"/>
              <a:gd name="connsiteY1" fmla="*/ 130551 h 4011737"/>
              <a:gd name="connsiteX2" fmla="*/ 146551 w 6275384"/>
              <a:gd name="connsiteY2" fmla="*/ 974140 h 4011737"/>
              <a:gd name="connsiteX3" fmla="*/ 0 w 6275384"/>
              <a:gd name="connsiteY3" fmla="*/ 993645 h 4011737"/>
              <a:gd name="connsiteX4" fmla="*/ 0 w 6275384"/>
              <a:gd name="connsiteY4" fmla="*/ 1910466 h 4011737"/>
              <a:gd name="connsiteX5" fmla="*/ 1 w 6275384"/>
              <a:gd name="connsiteY5" fmla="*/ 1910466 h 4011737"/>
              <a:gd name="connsiteX6" fmla="*/ 1 w 6275384"/>
              <a:gd name="connsiteY6" fmla="*/ 4011736 h 4011737"/>
              <a:gd name="connsiteX7" fmla="*/ 1 w 6275384"/>
              <a:gd name="connsiteY7" fmla="*/ 4011737 h 4011737"/>
              <a:gd name="connsiteX8" fmla="*/ 6274731 w 6275384"/>
              <a:gd name="connsiteY8" fmla="*/ 4011737 h 4011737"/>
              <a:gd name="connsiteX9" fmla="*/ 6275384 w 6275384"/>
              <a:gd name="connsiteY9" fmla="*/ 3966108 h 4011737"/>
              <a:gd name="connsiteX10" fmla="*/ 5353260 w 6275384"/>
              <a:gd name="connsiteY10" fmla="*/ 45776 h 401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5384" h="4011737">
                <a:moveTo>
                  <a:pt x="5346389" y="0"/>
                </a:moveTo>
                <a:lnTo>
                  <a:pt x="4768443" y="130551"/>
                </a:lnTo>
                <a:cubicBezTo>
                  <a:pt x="3291812" y="451949"/>
                  <a:pt x="1747801" y="747552"/>
                  <a:pt x="146551" y="974140"/>
                </a:cubicBezTo>
                <a:lnTo>
                  <a:pt x="0" y="993645"/>
                </a:lnTo>
                <a:lnTo>
                  <a:pt x="0" y="1910466"/>
                </a:lnTo>
                <a:lnTo>
                  <a:pt x="1" y="1910466"/>
                </a:lnTo>
                <a:lnTo>
                  <a:pt x="1" y="4011736"/>
                </a:lnTo>
                <a:lnTo>
                  <a:pt x="1" y="4011737"/>
                </a:lnTo>
                <a:lnTo>
                  <a:pt x="6274731" y="4011737"/>
                </a:lnTo>
                <a:lnTo>
                  <a:pt x="6275384" y="3966108"/>
                </a:lnTo>
                <a:cubicBezTo>
                  <a:pt x="6237438" y="3074806"/>
                  <a:pt x="5574252" y="1330576"/>
                  <a:pt x="5353260" y="45776"/>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reihandform: Form 11">
            <a:extLst>
              <a:ext uri="{FF2B5EF4-FFF2-40B4-BE49-F238E27FC236}">
                <a16:creationId xmlns:a16="http://schemas.microsoft.com/office/drawing/2014/main" id="{F6851038-2598-4F4F-9AAD-A348DAEC236A}"/>
              </a:ext>
            </a:extLst>
          </p:cNvPr>
          <p:cNvSpPr>
            <a:spLocks/>
          </p:cNvSpPr>
          <p:nvPr userDrawn="1"/>
        </p:nvSpPr>
        <p:spPr bwMode="gray">
          <a:xfrm>
            <a:off x="5916616" y="3565038"/>
            <a:ext cx="6275384" cy="3292963"/>
          </a:xfrm>
          <a:custGeom>
            <a:avLst/>
            <a:gdLst>
              <a:gd name="connsiteX0" fmla="*/ 6275384 w 6275384"/>
              <a:gd name="connsiteY0" fmla="*/ 0 h 3292963"/>
              <a:gd name="connsiteX1" fmla="*/ 6275384 w 6275384"/>
              <a:gd name="connsiteY1" fmla="*/ 3292963 h 3292963"/>
              <a:gd name="connsiteX2" fmla="*/ 652 w 6275384"/>
              <a:gd name="connsiteY2" fmla="*/ 3292963 h 3292963"/>
              <a:gd name="connsiteX3" fmla="*/ 0 w 6275384"/>
              <a:gd name="connsiteY3" fmla="*/ 3247333 h 3292963"/>
              <a:gd name="connsiteX4" fmla="*/ 392419 w 6275384"/>
              <a:gd name="connsiteY4" fmla="*/ 1434729 h 3292963"/>
              <a:gd name="connsiteX5" fmla="*/ 441087 w 6275384"/>
              <a:gd name="connsiteY5" fmla="*/ 1261443 h 3292963"/>
              <a:gd name="connsiteX6" fmla="*/ 910095 w 6275384"/>
              <a:gd name="connsiteY6" fmla="*/ 1149144 h 3292963"/>
              <a:gd name="connsiteX7" fmla="*/ 6269296 w 6275384"/>
              <a:gd name="connsiteY7" fmla="*/ 153 h 329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5384" h="3292963">
                <a:moveTo>
                  <a:pt x="6275384" y="0"/>
                </a:moveTo>
                <a:lnTo>
                  <a:pt x="6275384" y="3292963"/>
                </a:lnTo>
                <a:lnTo>
                  <a:pt x="652" y="3292963"/>
                </a:lnTo>
                <a:lnTo>
                  <a:pt x="0" y="3247333"/>
                </a:lnTo>
                <a:cubicBezTo>
                  <a:pt x="18973" y="2801682"/>
                  <a:pt x="194255" y="2142799"/>
                  <a:pt x="392419" y="1434729"/>
                </a:cubicBezTo>
                <a:lnTo>
                  <a:pt x="441087" y="1261443"/>
                </a:lnTo>
                <a:lnTo>
                  <a:pt x="910095" y="1149144"/>
                </a:lnTo>
                <a:cubicBezTo>
                  <a:pt x="3050604" y="623552"/>
                  <a:pt x="4880535" y="45361"/>
                  <a:pt x="6269296" y="153"/>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BAFC859A-1187-4DD4-8E80-7AB6618D938E}"/>
              </a:ext>
            </a:extLst>
          </p:cNvPr>
          <p:cNvSpPr>
            <a:spLocks noGrp="1"/>
          </p:cNvSpPr>
          <p:nvPr>
            <p:ph type="ftr" sz="quarter" idx="16"/>
          </p:nvPr>
        </p:nvSpPr>
        <p:spPr bwMode="black"/>
        <p:txBody>
          <a:bodyPr/>
          <a:lstStyle>
            <a:lvl1pPr>
              <a:defRPr>
                <a:solidFill>
                  <a:schemeClr val="bg1"/>
                </a:solidFill>
              </a:defRPr>
            </a:lvl1pPr>
          </a:lstStyle>
          <a:p>
            <a:r>
              <a:rPr lang="de-DE"/>
              <a:t>dm-Musterfolienbibliothek</a:t>
            </a:r>
          </a:p>
        </p:txBody>
      </p:sp>
      <p:sp>
        <p:nvSpPr>
          <p:cNvPr id="9" name="Foliennummernplatzhalter 8">
            <a:extLst>
              <a:ext uri="{FF2B5EF4-FFF2-40B4-BE49-F238E27FC236}">
                <a16:creationId xmlns:a16="http://schemas.microsoft.com/office/drawing/2014/main" id="{E651E9DC-BEAB-445A-B6E7-E3586C3C1FC8}"/>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18" name="Titel 30">
            <a:extLst>
              <a:ext uri="{FF2B5EF4-FFF2-40B4-BE49-F238E27FC236}">
                <a16:creationId xmlns:a16="http://schemas.microsoft.com/office/drawing/2014/main" id="{C430B8F7-0B98-40C6-AE8D-A18FA35F0E22}"/>
              </a:ext>
            </a:extLst>
          </p:cNvPr>
          <p:cNvSpPr>
            <a:spLocks noGrp="1"/>
          </p:cNvSpPr>
          <p:nvPr>
            <p:ph type="title" hasCustomPrompt="1"/>
          </p:nvPr>
        </p:nvSpPr>
        <p:spPr>
          <a:xfrm>
            <a:off x="874712" y="621989"/>
            <a:ext cx="5041901" cy="936000"/>
          </a:xfrm>
        </p:spPr>
        <p:txBody>
          <a:bodyPr/>
          <a:lstStyle/>
          <a:p>
            <a:r>
              <a:rPr lang="de-DE"/>
              <a:t>Hier kann eine ein- oder zweizeilige Headline stehen</a:t>
            </a:r>
          </a:p>
        </p:txBody>
      </p:sp>
      <p:sp>
        <p:nvSpPr>
          <p:cNvPr id="19" name="Untertitel 2">
            <a:extLst>
              <a:ext uri="{FF2B5EF4-FFF2-40B4-BE49-F238E27FC236}">
                <a16:creationId xmlns:a16="http://schemas.microsoft.com/office/drawing/2014/main" id="{9FFE8F0C-396C-441A-9AEE-F1CD203CF97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Datumsplatzhalter 2">
            <a:extLst>
              <a:ext uri="{FF2B5EF4-FFF2-40B4-BE49-F238E27FC236}">
                <a16:creationId xmlns:a16="http://schemas.microsoft.com/office/drawing/2014/main" id="{F501EB4C-5FE7-423B-A32E-548DB66EE1F5}"/>
              </a:ext>
            </a:extLst>
          </p:cNvPr>
          <p:cNvSpPr>
            <a:spLocks noGrp="1"/>
          </p:cNvSpPr>
          <p:nvPr>
            <p:ph type="dt" sz="half" idx="10"/>
          </p:nvPr>
        </p:nvSpPr>
        <p:spPr bwMode="gray">
          <a:xfrm>
            <a:off x="0" y="5995288"/>
            <a:ext cx="12192000" cy="862712"/>
          </a:xfrm>
          <a:blipFill>
            <a:blip r:embed="rId3">
              <a:extLst>
                <a:ext uri="{96DAC541-7B7A-43D3-8B79-37D633B846F1}">
                  <asvg:svgBlip xmlns:asvg="http://schemas.microsoft.com/office/drawing/2016/SVG/main" r:embed="rId4"/>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802746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x Bild + Farbfläche unten">
    <p:bg>
      <p:bgPr>
        <a:solidFill>
          <a:schemeClr val="accent5"/>
        </a:solid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286A25E-AA3A-DACB-16AC-A57D71796118}"/>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12" name="Freihandform: Form 11">
            <a:extLst>
              <a:ext uri="{FF2B5EF4-FFF2-40B4-BE49-F238E27FC236}">
                <a16:creationId xmlns:a16="http://schemas.microsoft.com/office/drawing/2014/main" id="{3AFDC994-162A-40CC-9B2E-AD047D886EF4}"/>
              </a:ext>
            </a:extLst>
          </p:cNvPr>
          <p:cNvSpPr/>
          <p:nvPr userDrawn="1"/>
        </p:nvSpPr>
        <p:spPr bwMode="gray">
          <a:xfrm>
            <a:off x="0" y="-1"/>
            <a:ext cx="12192000" cy="3802822"/>
          </a:xfrm>
          <a:custGeom>
            <a:avLst/>
            <a:gdLst>
              <a:gd name="connsiteX0" fmla="*/ 0 w 12192000"/>
              <a:gd name="connsiteY0" fmla="*/ 0 h 3802822"/>
              <a:gd name="connsiteX1" fmla="*/ 12192000 w 12192000"/>
              <a:gd name="connsiteY1" fmla="*/ 0 h 3802822"/>
              <a:gd name="connsiteX2" fmla="*/ 12192000 w 12192000"/>
              <a:gd name="connsiteY2" fmla="*/ 3108988 h 3802822"/>
              <a:gd name="connsiteX3" fmla="*/ 12032015 w 12192000"/>
              <a:gd name="connsiteY3" fmla="*/ 3107661 h 3802822"/>
              <a:gd name="connsiteX4" fmla="*/ 6708138 w 12192000"/>
              <a:gd name="connsiteY4" fmla="*/ 3795334 h 3802822"/>
              <a:gd name="connsiteX5" fmla="*/ 2373628 w 12192000"/>
              <a:gd name="connsiteY5" fmla="*/ 3481009 h 3802822"/>
              <a:gd name="connsiteX6" fmla="*/ 379726 w 12192000"/>
              <a:gd name="connsiteY6" fmla="*/ 3535034 h 3802822"/>
              <a:gd name="connsiteX7" fmla="*/ 0 w 12192000"/>
              <a:gd name="connsiteY7" fmla="*/ 3571909 h 380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802822">
                <a:moveTo>
                  <a:pt x="0" y="0"/>
                </a:moveTo>
                <a:lnTo>
                  <a:pt x="12192000" y="0"/>
                </a:lnTo>
                <a:lnTo>
                  <a:pt x="12192000" y="3108988"/>
                </a:lnTo>
                <a:lnTo>
                  <a:pt x="12032015" y="3107661"/>
                </a:lnTo>
                <a:cubicBezTo>
                  <a:pt x="10810332" y="3137886"/>
                  <a:pt x="8252546" y="3737292"/>
                  <a:pt x="6708138" y="3795334"/>
                </a:cubicBezTo>
                <a:cubicBezTo>
                  <a:pt x="5060769" y="3857246"/>
                  <a:pt x="3515464" y="3515934"/>
                  <a:pt x="2373628" y="3481009"/>
                </a:cubicBezTo>
                <a:cubicBezTo>
                  <a:pt x="1517251" y="3454815"/>
                  <a:pt x="916531" y="3487558"/>
                  <a:pt x="379726" y="3535034"/>
                </a:cubicBezTo>
                <a:lnTo>
                  <a:pt x="0" y="357190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9" name="Freihandform: Form 8">
            <a:extLst>
              <a:ext uri="{FF2B5EF4-FFF2-40B4-BE49-F238E27FC236}">
                <a16:creationId xmlns:a16="http://schemas.microsoft.com/office/drawing/2014/main" id="{62EF03CF-FC00-4362-B9EC-E608B01E8E0C}"/>
              </a:ext>
            </a:extLst>
          </p:cNvPr>
          <p:cNvSpPr>
            <a:spLocks/>
          </p:cNvSpPr>
          <p:nvPr userDrawn="1"/>
        </p:nvSpPr>
        <p:spPr bwMode="gray">
          <a:xfrm flipH="1">
            <a:off x="-1997" y="3607202"/>
            <a:ext cx="12193996" cy="3250799"/>
          </a:xfrm>
          <a:custGeom>
            <a:avLst/>
            <a:gdLst>
              <a:gd name="connsiteX0" fmla="*/ 12193996 w 12193996"/>
              <a:gd name="connsiteY0" fmla="*/ 0 h 3250799"/>
              <a:gd name="connsiteX1" fmla="*/ 11543120 w 12193996"/>
              <a:gd name="connsiteY1" fmla="*/ 135938 h 3250799"/>
              <a:gd name="connsiteX2" fmla="*/ 146551 w 12193996"/>
              <a:gd name="connsiteY2" fmla="*/ 2393443 h 3250799"/>
              <a:gd name="connsiteX3" fmla="*/ 0 w 12193996"/>
              <a:gd name="connsiteY3" fmla="*/ 2411303 h 3250799"/>
              <a:gd name="connsiteX4" fmla="*/ 0 w 12193996"/>
              <a:gd name="connsiteY4" fmla="*/ 3250799 h 3250799"/>
              <a:gd name="connsiteX5" fmla="*/ 12193996 w 12193996"/>
              <a:gd name="connsiteY5" fmla="*/ 3250799 h 325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996" h="3250799">
                <a:moveTo>
                  <a:pt x="12193996" y="0"/>
                </a:moveTo>
                <a:lnTo>
                  <a:pt x="11543120" y="135938"/>
                </a:lnTo>
                <a:cubicBezTo>
                  <a:pt x="8279524" y="837513"/>
                  <a:pt x="4416550" y="1840171"/>
                  <a:pt x="146551" y="2393443"/>
                </a:cubicBezTo>
                <a:lnTo>
                  <a:pt x="0" y="2411303"/>
                </a:lnTo>
                <a:lnTo>
                  <a:pt x="0" y="3250799"/>
                </a:lnTo>
                <a:lnTo>
                  <a:pt x="12193996" y="3250799"/>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 name="Freihandform: Form 9">
            <a:extLst>
              <a:ext uri="{FF2B5EF4-FFF2-40B4-BE49-F238E27FC236}">
                <a16:creationId xmlns:a16="http://schemas.microsoft.com/office/drawing/2014/main" id="{EF7E0A44-7958-43DE-98C4-8697BE9E54F0}"/>
              </a:ext>
            </a:extLst>
          </p:cNvPr>
          <p:cNvSpPr>
            <a:spLocks/>
          </p:cNvSpPr>
          <p:nvPr userDrawn="1"/>
        </p:nvSpPr>
        <p:spPr bwMode="gray">
          <a:xfrm>
            <a:off x="0" y="3107660"/>
            <a:ext cx="12192000" cy="3750340"/>
          </a:xfrm>
          <a:custGeom>
            <a:avLst/>
            <a:gdLst>
              <a:gd name="connsiteX0" fmla="*/ 12032015 w 12192000"/>
              <a:gd name="connsiteY0" fmla="*/ 0 h 3750340"/>
              <a:gd name="connsiteX1" fmla="*/ 12192000 w 12192000"/>
              <a:gd name="connsiteY1" fmla="*/ 1327 h 3750340"/>
              <a:gd name="connsiteX2" fmla="*/ 12192000 w 12192000"/>
              <a:gd name="connsiteY2" fmla="*/ 3750340 h 3750340"/>
              <a:gd name="connsiteX3" fmla="*/ 0 w 12192000"/>
              <a:gd name="connsiteY3" fmla="*/ 3750340 h 3750340"/>
              <a:gd name="connsiteX4" fmla="*/ 0 w 12192000"/>
              <a:gd name="connsiteY4" fmla="*/ 2428882 h 3750340"/>
              <a:gd name="connsiteX5" fmla="*/ 103911 w 12192000"/>
              <a:gd name="connsiteY5" fmla="*/ 2410771 h 3750340"/>
              <a:gd name="connsiteX6" fmla="*/ 5990869 w 12192000"/>
              <a:gd name="connsiteY6" fmla="*/ 823593 h 3750340"/>
              <a:gd name="connsiteX7" fmla="*/ 6388679 w 12192000"/>
              <a:gd name="connsiteY7" fmla="*/ 694677 h 3750340"/>
              <a:gd name="connsiteX8" fmla="*/ 6400526 w 12192000"/>
              <a:gd name="connsiteY8" fmla="*/ 694730 h 3750340"/>
              <a:gd name="connsiteX9" fmla="*/ 6708138 w 12192000"/>
              <a:gd name="connsiteY9" fmla="*/ 687673 h 3750340"/>
              <a:gd name="connsiteX10" fmla="*/ 12032015 w 12192000"/>
              <a:gd name="connsiteY10" fmla="*/ 0 h 375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750340">
                <a:moveTo>
                  <a:pt x="12032015" y="0"/>
                </a:moveTo>
                <a:lnTo>
                  <a:pt x="12192000" y="1327"/>
                </a:lnTo>
                <a:lnTo>
                  <a:pt x="12192000" y="3750340"/>
                </a:lnTo>
                <a:lnTo>
                  <a:pt x="0" y="3750340"/>
                </a:lnTo>
                <a:lnTo>
                  <a:pt x="0" y="2428882"/>
                </a:lnTo>
                <a:lnTo>
                  <a:pt x="103911" y="2410771"/>
                </a:lnTo>
                <a:cubicBezTo>
                  <a:pt x="2223237" y="2018007"/>
                  <a:pt x="4201150" y="1401931"/>
                  <a:pt x="5990869" y="823593"/>
                </a:cubicBezTo>
                <a:lnTo>
                  <a:pt x="6388679" y="694677"/>
                </a:lnTo>
                <a:lnTo>
                  <a:pt x="6400526" y="694730"/>
                </a:lnTo>
                <a:cubicBezTo>
                  <a:pt x="6502616" y="693837"/>
                  <a:pt x="6605178" y="691543"/>
                  <a:pt x="6708138" y="687673"/>
                </a:cubicBezTo>
                <a:cubicBezTo>
                  <a:pt x="8252546" y="629631"/>
                  <a:pt x="10810332" y="30225"/>
                  <a:pt x="12032015" y="0"/>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1" name="Textplatzhalter 20">
            <a:extLst>
              <a:ext uri="{FF2B5EF4-FFF2-40B4-BE49-F238E27FC236}">
                <a16:creationId xmlns:a16="http://schemas.microsoft.com/office/drawing/2014/main" id="{839D3004-EBC3-495C-8DDC-D08DC2A051D9}"/>
              </a:ext>
            </a:extLst>
          </p:cNvPr>
          <p:cNvSpPr>
            <a:spLocks noGrp="1"/>
          </p:cNvSpPr>
          <p:nvPr>
            <p:ph type="body" sz="quarter" idx="18"/>
          </p:nvPr>
        </p:nvSpPr>
        <p:spPr bwMode="black">
          <a:xfrm>
            <a:off x="1235074" y="4713095"/>
            <a:ext cx="2520951" cy="1379729"/>
          </a:xfrm>
        </p:spPr>
        <p:txBody>
          <a:bodyPr/>
          <a:lstStyle>
            <a:lvl1pPr algn="ctr">
              <a:spcBef>
                <a:spcPts val="400"/>
              </a:spcBef>
              <a:defRPr sz="1400" b="0">
                <a:solidFill>
                  <a:schemeClr val="bg1"/>
                </a:solidFill>
              </a:defRPr>
            </a:lvl1pPr>
            <a:lvl2pPr marL="0" indent="0" algn="ctr">
              <a:buNone/>
              <a:defRPr sz="1600" b="1">
                <a:solidFill>
                  <a:schemeClr val="bg1"/>
                </a:solidFill>
              </a:defRPr>
            </a:lvl2pPr>
            <a:lvl3pPr marL="0" indent="0" algn="ctr">
              <a:spcBef>
                <a:spcPts val="400"/>
              </a:spcBef>
              <a:buNone/>
              <a:defRPr sz="1000" b="0">
                <a:solidFill>
                  <a:schemeClr val="bg1"/>
                </a:solidFill>
              </a:defRPr>
            </a:lvl3pPr>
            <a:lvl4pPr marL="0" indent="0" algn="ctr">
              <a:spcBef>
                <a:spcPts val="400"/>
              </a:spcBef>
              <a:buFont typeface="Arial" panose="020B0604020202020204" pitchFamily="34" charset="0"/>
              <a:buNone/>
              <a:defRPr sz="1000" b="0">
                <a:solidFill>
                  <a:schemeClr val="bg1"/>
                </a:solidFill>
              </a:defRPr>
            </a:lvl4pPr>
            <a:lvl5pPr marL="0" indent="0" algn="ctr">
              <a:spcBef>
                <a:spcPts val="400"/>
              </a:spcBef>
              <a:buFont typeface="Arial" panose="020B0604020202020204" pitchFamily="34" charset="0"/>
              <a:buNone/>
              <a:defRPr sz="1000" b="0">
                <a:solidFill>
                  <a:schemeClr val="bg1"/>
                </a:solidFill>
              </a:defRPr>
            </a:lvl5pPr>
            <a:lvl6pPr algn="ctr">
              <a:spcBef>
                <a:spcPts val="400"/>
              </a:spcBef>
              <a:defRPr sz="1000" b="0">
                <a:solidFill>
                  <a:schemeClr val="bg1"/>
                </a:solidFill>
              </a:defRPr>
            </a:lvl6pPr>
            <a:lvl7pPr algn="ctr">
              <a:spcBef>
                <a:spcPts val="400"/>
              </a:spcBef>
              <a:defRPr sz="1000" b="0">
                <a:solidFill>
                  <a:schemeClr val="bg1"/>
                </a:solidFill>
              </a:defRPr>
            </a:lvl7pPr>
            <a:lvl8pPr algn="ctr">
              <a:spcBef>
                <a:spcPts val="400"/>
              </a:spcBef>
              <a:defRPr sz="1000" b="0">
                <a:solidFill>
                  <a:schemeClr val="bg1"/>
                </a:solidFill>
              </a:defRPr>
            </a:lvl8pPr>
            <a:lvl9pPr algn="ctr">
              <a:spcBef>
                <a:spcPts val="400"/>
              </a:spcBef>
              <a:defRPr sz="1000" b="0">
                <a:solidFill>
                  <a:schemeClr val="bg1"/>
                </a:solidFill>
              </a:defRPr>
            </a:lvl9pPr>
          </a:lstStyle>
          <a:p>
            <a:pPr lvl="0"/>
            <a:r>
              <a:rPr lang="de-DE"/>
              <a:t>Mastertextformat bearbeiten</a:t>
            </a:r>
          </a:p>
        </p:txBody>
      </p:sp>
      <p:sp>
        <p:nvSpPr>
          <p:cNvPr id="15" name="Bildplatzhalter 14">
            <a:extLst>
              <a:ext uri="{FF2B5EF4-FFF2-40B4-BE49-F238E27FC236}">
                <a16:creationId xmlns:a16="http://schemas.microsoft.com/office/drawing/2014/main" id="{96537AD2-640F-4BED-9A5F-6D9B24F4F12E}"/>
              </a:ext>
            </a:extLst>
          </p:cNvPr>
          <p:cNvSpPr>
            <a:spLocks noGrp="1"/>
          </p:cNvSpPr>
          <p:nvPr>
            <p:ph type="pic" sz="quarter" idx="15" hasCustomPrompt="1"/>
          </p:nvPr>
        </p:nvSpPr>
        <p:spPr bwMode="gray">
          <a:xfrm>
            <a:off x="1306512" y="1883569"/>
            <a:ext cx="2380458" cy="2380458"/>
          </a:xfrm>
          <a:custGeom>
            <a:avLst/>
            <a:gdLst>
              <a:gd name="connsiteX0" fmla="*/ 1190229 w 2380458"/>
              <a:gd name="connsiteY0" fmla="*/ 0 h 2380458"/>
              <a:gd name="connsiteX1" fmla="*/ 2380458 w 2380458"/>
              <a:gd name="connsiteY1" fmla="*/ 1190229 h 2380458"/>
              <a:gd name="connsiteX2" fmla="*/ 1190229 w 2380458"/>
              <a:gd name="connsiteY2" fmla="*/ 2380458 h 2380458"/>
              <a:gd name="connsiteX3" fmla="*/ 0 w 2380458"/>
              <a:gd name="connsiteY3" fmla="*/ 1190229 h 2380458"/>
              <a:gd name="connsiteX4" fmla="*/ 1190229 w 2380458"/>
              <a:gd name="connsiteY4" fmla="*/ 0 h 2380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8" h="2380458">
                <a:moveTo>
                  <a:pt x="1190229" y="0"/>
                </a:moveTo>
                <a:cubicBezTo>
                  <a:pt x="1847574" y="0"/>
                  <a:pt x="2380458" y="532884"/>
                  <a:pt x="2380458" y="1190229"/>
                </a:cubicBezTo>
                <a:cubicBezTo>
                  <a:pt x="2380458" y="1847574"/>
                  <a:pt x="1847574" y="2380458"/>
                  <a:pt x="1190229" y="2380458"/>
                </a:cubicBezTo>
                <a:cubicBezTo>
                  <a:pt x="532884" y="2380458"/>
                  <a:pt x="0" y="1847574"/>
                  <a:pt x="0" y="1190229"/>
                </a:cubicBezTo>
                <a:cubicBezTo>
                  <a:pt x="0" y="532884"/>
                  <a:pt x="532884" y="0"/>
                  <a:pt x="1190229"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
        <p:nvSpPr>
          <p:cNvPr id="18" name="Bildplatzhalter 17">
            <a:extLst>
              <a:ext uri="{FF2B5EF4-FFF2-40B4-BE49-F238E27FC236}">
                <a16:creationId xmlns:a16="http://schemas.microsoft.com/office/drawing/2014/main" id="{75AAC3AC-9836-404D-A35B-31276235ECAF}"/>
              </a:ext>
            </a:extLst>
          </p:cNvPr>
          <p:cNvSpPr>
            <a:spLocks noGrp="1"/>
          </p:cNvSpPr>
          <p:nvPr>
            <p:ph type="pic" sz="quarter" idx="16" hasCustomPrompt="1"/>
          </p:nvPr>
        </p:nvSpPr>
        <p:spPr bwMode="gray">
          <a:xfrm>
            <a:off x="4907756" y="1883569"/>
            <a:ext cx="2380458" cy="2380458"/>
          </a:xfrm>
          <a:custGeom>
            <a:avLst/>
            <a:gdLst>
              <a:gd name="connsiteX0" fmla="*/ 1190229 w 2380458"/>
              <a:gd name="connsiteY0" fmla="*/ 0 h 2380458"/>
              <a:gd name="connsiteX1" fmla="*/ 2380458 w 2380458"/>
              <a:gd name="connsiteY1" fmla="*/ 1190229 h 2380458"/>
              <a:gd name="connsiteX2" fmla="*/ 1190229 w 2380458"/>
              <a:gd name="connsiteY2" fmla="*/ 2380458 h 2380458"/>
              <a:gd name="connsiteX3" fmla="*/ 0 w 2380458"/>
              <a:gd name="connsiteY3" fmla="*/ 1190229 h 2380458"/>
              <a:gd name="connsiteX4" fmla="*/ 1190229 w 2380458"/>
              <a:gd name="connsiteY4" fmla="*/ 0 h 2380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8" h="2380458">
                <a:moveTo>
                  <a:pt x="1190229" y="0"/>
                </a:moveTo>
                <a:cubicBezTo>
                  <a:pt x="1847574" y="0"/>
                  <a:pt x="2380458" y="532884"/>
                  <a:pt x="2380458" y="1190229"/>
                </a:cubicBezTo>
                <a:cubicBezTo>
                  <a:pt x="2380458" y="1847574"/>
                  <a:pt x="1847574" y="2380458"/>
                  <a:pt x="1190229" y="2380458"/>
                </a:cubicBezTo>
                <a:cubicBezTo>
                  <a:pt x="532884" y="2380458"/>
                  <a:pt x="0" y="1847574"/>
                  <a:pt x="0" y="1190229"/>
                </a:cubicBezTo>
                <a:cubicBezTo>
                  <a:pt x="0" y="532884"/>
                  <a:pt x="532884" y="0"/>
                  <a:pt x="1190229"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
        <p:nvSpPr>
          <p:cNvPr id="19" name="Bildplatzhalter 18">
            <a:extLst>
              <a:ext uri="{FF2B5EF4-FFF2-40B4-BE49-F238E27FC236}">
                <a16:creationId xmlns:a16="http://schemas.microsoft.com/office/drawing/2014/main" id="{C6637883-AF84-44B2-AB5E-332EDF753FE2}"/>
              </a:ext>
            </a:extLst>
          </p:cNvPr>
          <p:cNvSpPr>
            <a:spLocks noGrp="1"/>
          </p:cNvSpPr>
          <p:nvPr>
            <p:ph type="pic" sz="quarter" idx="17" hasCustomPrompt="1"/>
          </p:nvPr>
        </p:nvSpPr>
        <p:spPr bwMode="gray">
          <a:xfrm>
            <a:off x="8508206" y="1883569"/>
            <a:ext cx="2380458" cy="2380458"/>
          </a:xfrm>
          <a:custGeom>
            <a:avLst/>
            <a:gdLst>
              <a:gd name="connsiteX0" fmla="*/ 1190229 w 2380458"/>
              <a:gd name="connsiteY0" fmla="*/ 0 h 2380458"/>
              <a:gd name="connsiteX1" fmla="*/ 2380458 w 2380458"/>
              <a:gd name="connsiteY1" fmla="*/ 1190229 h 2380458"/>
              <a:gd name="connsiteX2" fmla="*/ 1190229 w 2380458"/>
              <a:gd name="connsiteY2" fmla="*/ 2380458 h 2380458"/>
              <a:gd name="connsiteX3" fmla="*/ 0 w 2380458"/>
              <a:gd name="connsiteY3" fmla="*/ 1190229 h 2380458"/>
              <a:gd name="connsiteX4" fmla="*/ 1190229 w 2380458"/>
              <a:gd name="connsiteY4" fmla="*/ 0 h 2380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8" h="2380458">
                <a:moveTo>
                  <a:pt x="1190229" y="0"/>
                </a:moveTo>
                <a:cubicBezTo>
                  <a:pt x="1847574" y="0"/>
                  <a:pt x="2380458" y="532884"/>
                  <a:pt x="2380458" y="1190229"/>
                </a:cubicBezTo>
                <a:cubicBezTo>
                  <a:pt x="2380458" y="1847574"/>
                  <a:pt x="1847574" y="2380458"/>
                  <a:pt x="1190229" y="2380458"/>
                </a:cubicBezTo>
                <a:cubicBezTo>
                  <a:pt x="532884" y="2380458"/>
                  <a:pt x="0" y="1847574"/>
                  <a:pt x="0" y="1190229"/>
                </a:cubicBezTo>
                <a:cubicBezTo>
                  <a:pt x="0" y="532884"/>
                  <a:pt x="532884" y="0"/>
                  <a:pt x="1190229"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
        <p:nvSpPr>
          <p:cNvPr id="8" name="Fußzeilenplatzhalter 7">
            <a:extLst>
              <a:ext uri="{FF2B5EF4-FFF2-40B4-BE49-F238E27FC236}">
                <a16:creationId xmlns:a16="http://schemas.microsoft.com/office/drawing/2014/main" id="{993271C6-6F6E-4109-8E96-34D8611E8CE2}"/>
              </a:ext>
            </a:extLst>
          </p:cNvPr>
          <p:cNvSpPr>
            <a:spLocks noGrp="1"/>
          </p:cNvSpPr>
          <p:nvPr>
            <p:ph type="ftr" sz="quarter" idx="22"/>
          </p:nvPr>
        </p:nvSpPr>
        <p:spPr bwMode="gray"/>
        <p:txBody>
          <a:bodyPr/>
          <a:lstStyle/>
          <a:p>
            <a:r>
              <a:rPr lang="de-DE"/>
              <a:t>dm-Musterfolienbibliothek</a:t>
            </a:r>
          </a:p>
        </p:txBody>
      </p:sp>
      <p:sp>
        <p:nvSpPr>
          <p:cNvPr id="11" name="Foliennummernplatzhalter 10">
            <a:extLst>
              <a:ext uri="{FF2B5EF4-FFF2-40B4-BE49-F238E27FC236}">
                <a16:creationId xmlns:a16="http://schemas.microsoft.com/office/drawing/2014/main" id="{571C013D-920B-452B-B2FE-CF6CF9EF57B1}"/>
              </a:ext>
            </a:extLst>
          </p:cNvPr>
          <p:cNvSpPr>
            <a:spLocks noGrp="1"/>
          </p:cNvSpPr>
          <p:nvPr>
            <p:ph type="sldNum" sz="quarter" idx="23"/>
          </p:nvPr>
        </p:nvSpPr>
        <p:spPr bwMode="gray"/>
        <p:txBody>
          <a:bodyPr/>
          <a:lstStyle/>
          <a:p>
            <a:fld id="{CB71A0B3-436A-40BC-92D2-BFDE076B5301}" type="slidenum">
              <a:rPr lang="de-DE" smtClean="0"/>
              <a:pPr/>
              <a:t>‹Nr.›</a:t>
            </a:fld>
            <a:endParaRPr lang="de-DE"/>
          </a:p>
        </p:txBody>
      </p:sp>
      <p:sp>
        <p:nvSpPr>
          <p:cNvPr id="32" name="Textplatzhalter 20">
            <a:extLst>
              <a:ext uri="{FF2B5EF4-FFF2-40B4-BE49-F238E27FC236}">
                <a16:creationId xmlns:a16="http://schemas.microsoft.com/office/drawing/2014/main" id="{1F39F6A2-C12F-4459-BB6C-DF1ED0CE13D7}"/>
              </a:ext>
            </a:extLst>
          </p:cNvPr>
          <p:cNvSpPr>
            <a:spLocks noGrp="1"/>
          </p:cNvSpPr>
          <p:nvPr>
            <p:ph type="body" sz="quarter" idx="24"/>
          </p:nvPr>
        </p:nvSpPr>
        <p:spPr bwMode="black">
          <a:xfrm>
            <a:off x="4837509" y="4713095"/>
            <a:ext cx="2520951" cy="1379729"/>
          </a:xfrm>
        </p:spPr>
        <p:txBody>
          <a:bodyPr/>
          <a:lstStyle>
            <a:lvl1pPr algn="ctr">
              <a:spcBef>
                <a:spcPts val="400"/>
              </a:spcBef>
              <a:defRPr sz="1400" b="0">
                <a:solidFill>
                  <a:schemeClr val="bg1"/>
                </a:solidFill>
              </a:defRPr>
            </a:lvl1pPr>
            <a:lvl2pPr marL="0" indent="0" algn="ctr">
              <a:buNone/>
              <a:defRPr sz="1600" b="1">
                <a:solidFill>
                  <a:schemeClr val="bg1"/>
                </a:solidFill>
              </a:defRPr>
            </a:lvl2pPr>
            <a:lvl3pPr marL="0" indent="0" algn="ctr">
              <a:spcBef>
                <a:spcPts val="400"/>
              </a:spcBef>
              <a:buNone/>
              <a:defRPr sz="1000" b="0">
                <a:solidFill>
                  <a:schemeClr val="bg1"/>
                </a:solidFill>
              </a:defRPr>
            </a:lvl3pPr>
            <a:lvl4pPr marL="0" indent="0" algn="ctr">
              <a:spcBef>
                <a:spcPts val="400"/>
              </a:spcBef>
              <a:buFont typeface="Arial" panose="020B0604020202020204" pitchFamily="34" charset="0"/>
              <a:buNone/>
              <a:defRPr sz="1000" b="0">
                <a:solidFill>
                  <a:schemeClr val="bg1"/>
                </a:solidFill>
              </a:defRPr>
            </a:lvl4pPr>
            <a:lvl5pPr marL="0" indent="0" algn="ctr">
              <a:spcBef>
                <a:spcPts val="400"/>
              </a:spcBef>
              <a:buFont typeface="Arial" panose="020B0604020202020204" pitchFamily="34" charset="0"/>
              <a:buNone/>
              <a:defRPr sz="1000" b="0">
                <a:solidFill>
                  <a:schemeClr val="bg1"/>
                </a:solidFill>
              </a:defRPr>
            </a:lvl5pPr>
            <a:lvl6pPr algn="ctr">
              <a:spcBef>
                <a:spcPts val="400"/>
              </a:spcBef>
              <a:defRPr sz="1000" b="0">
                <a:solidFill>
                  <a:schemeClr val="bg1"/>
                </a:solidFill>
              </a:defRPr>
            </a:lvl6pPr>
            <a:lvl7pPr algn="ctr">
              <a:spcBef>
                <a:spcPts val="400"/>
              </a:spcBef>
              <a:defRPr sz="1000" b="0">
                <a:solidFill>
                  <a:schemeClr val="bg1"/>
                </a:solidFill>
              </a:defRPr>
            </a:lvl7pPr>
            <a:lvl8pPr algn="ctr">
              <a:spcBef>
                <a:spcPts val="400"/>
              </a:spcBef>
              <a:defRPr sz="1000" b="0">
                <a:solidFill>
                  <a:schemeClr val="bg1"/>
                </a:solidFill>
              </a:defRPr>
            </a:lvl8pPr>
            <a:lvl9pPr algn="ctr">
              <a:spcBef>
                <a:spcPts val="400"/>
              </a:spcBef>
              <a:defRPr sz="1000" b="0">
                <a:solidFill>
                  <a:schemeClr val="bg1"/>
                </a:solidFill>
              </a:defRPr>
            </a:lvl9pPr>
          </a:lstStyle>
          <a:p>
            <a:pPr lvl="0"/>
            <a:r>
              <a:rPr lang="de-DE"/>
              <a:t>Mastertextformat bearbeiten</a:t>
            </a:r>
          </a:p>
        </p:txBody>
      </p:sp>
      <p:sp>
        <p:nvSpPr>
          <p:cNvPr id="33" name="Textplatzhalter 20">
            <a:extLst>
              <a:ext uri="{FF2B5EF4-FFF2-40B4-BE49-F238E27FC236}">
                <a16:creationId xmlns:a16="http://schemas.microsoft.com/office/drawing/2014/main" id="{550CEB40-D4BF-4667-84CA-04B6D2FFADA5}"/>
              </a:ext>
            </a:extLst>
          </p:cNvPr>
          <p:cNvSpPr>
            <a:spLocks noGrp="1"/>
          </p:cNvSpPr>
          <p:nvPr>
            <p:ph type="body" sz="quarter" idx="25"/>
          </p:nvPr>
        </p:nvSpPr>
        <p:spPr bwMode="black">
          <a:xfrm>
            <a:off x="8437959" y="4713095"/>
            <a:ext cx="2520951" cy="1379729"/>
          </a:xfrm>
        </p:spPr>
        <p:txBody>
          <a:bodyPr/>
          <a:lstStyle>
            <a:lvl1pPr algn="ctr">
              <a:spcBef>
                <a:spcPts val="400"/>
              </a:spcBef>
              <a:defRPr sz="1400" b="0">
                <a:solidFill>
                  <a:schemeClr val="bg1"/>
                </a:solidFill>
              </a:defRPr>
            </a:lvl1pPr>
            <a:lvl2pPr marL="0" indent="0" algn="ctr">
              <a:buNone/>
              <a:defRPr sz="1600" b="1">
                <a:solidFill>
                  <a:schemeClr val="bg1"/>
                </a:solidFill>
              </a:defRPr>
            </a:lvl2pPr>
            <a:lvl3pPr marL="0" indent="0" algn="ctr">
              <a:spcBef>
                <a:spcPts val="400"/>
              </a:spcBef>
              <a:buNone/>
              <a:defRPr sz="1000" b="0">
                <a:solidFill>
                  <a:schemeClr val="bg1"/>
                </a:solidFill>
              </a:defRPr>
            </a:lvl3pPr>
            <a:lvl4pPr marL="0" indent="0" algn="ctr">
              <a:spcBef>
                <a:spcPts val="400"/>
              </a:spcBef>
              <a:buFont typeface="Arial" panose="020B0604020202020204" pitchFamily="34" charset="0"/>
              <a:buNone/>
              <a:defRPr sz="1000" b="0">
                <a:solidFill>
                  <a:schemeClr val="bg1"/>
                </a:solidFill>
              </a:defRPr>
            </a:lvl4pPr>
            <a:lvl5pPr marL="0" indent="0" algn="ctr">
              <a:spcBef>
                <a:spcPts val="400"/>
              </a:spcBef>
              <a:buFont typeface="Arial" panose="020B0604020202020204" pitchFamily="34" charset="0"/>
              <a:buNone/>
              <a:defRPr sz="1000" b="0">
                <a:solidFill>
                  <a:schemeClr val="bg1"/>
                </a:solidFill>
              </a:defRPr>
            </a:lvl5pPr>
            <a:lvl6pPr algn="ctr">
              <a:spcBef>
                <a:spcPts val="400"/>
              </a:spcBef>
              <a:defRPr sz="1000" b="0">
                <a:solidFill>
                  <a:schemeClr val="bg1"/>
                </a:solidFill>
              </a:defRPr>
            </a:lvl6pPr>
            <a:lvl7pPr algn="ctr">
              <a:spcBef>
                <a:spcPts val="400"/>
              </a:spcBef>
              <a:defRPr sz="1000" b="0">
                <a:solidFill>
                  <a:schemeClr val="bg1"/>
                </a:solidFill>
              </a:defRPr>
            </a:lvl7pPr>
            <a:lvl8pPr algn="ctr">
              <a:spcBef>
                <a:spcPts val="400"/>
              </a:spcBef>
              <a:defRPr sz="1000" b="0">
                <a:solidFill>
                  <a:schemeClr val="bg1"/>
                </a:solidFill>
              </a:defRPr>
            </a:lvl8pPr>
            <a:lvl9pPr algn="ctr">
              <a:spcBef>
                <a:spcPts val="400"/>
              </a:spcBef>
              <a:defRPr sz="1000" b="0">
                <a:solidFill>
                  <a:schemeClr val="bg1"/>
                </a:solidFill>
              </a:defRPr>
            </a:lvl9pPr>
          </a:lstStyle>
          <a:p>
            <a:pPr lvl="0"/>
            <a:r>
              <a:rPr lang="de-DE"/>
              <a:t>Mastertextformat bearbeiten</a:t>
            </a:r>
          </a:p>
        </p:txBody>
      </p:sp>
      <p:sp>
        <p:nvSpPr>
          <p:cNvPr id="20" name="Untertitel 2">
            <a:extLst>
              <a:ext uri="{FF2B5EF4-FFF2-40B4-BE49-F238E27FC236}">
                <a16:creationId xmlns:a16="http://schemas.microsoft.com/office/drawing/2014/main" id="{692A00AA-17BC-46BF-ADDD-9DDCF5CCE92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2" name="Titel 30">
            <a:extLst>
              <a:ext uri="{FF2B5EF4-FFF2-40B4-BE49-F238E27FC236}">
                <a16:creationId xmlns:a16="http://schemas.microsoft.com/office/drawing/2014/main" id="{154AF1E6-3154-46A4-976A-93ACDF4C3577}"/>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6" name="Datumsplatzhalter 2">
            <a:extLst>
              <a:ext uri="{FF2B5EF4-FFF2-40B4-BE49-F238E27FC236}">
                <a16:creationId xmlns:a16="http://schemas.microsoft.com/office/drawing/2014/main" id="{65385E34-C6E2-44A6-A601-4E0B68B85CB7}"/>
              </a:ext>
            </a:extLst>
          </p:cNvPr>
          <p:cNvSpPr>
            <a:spLocks noGrp="1"/>
          </p:cNvSpPr>
          <p:nvPr>
            <p:ph type="dt" sz="half" idx="10"/>
          </p:nvPr>
        </p:nvSpPr>
        <p:spPr bwMode="gray">
          <a:xfrm>
            <a:off x="0" y="5995288"/>
            <a:ext cx="12192000" cy="862712"/>
          </a:xfrm>
          <a:blipFill>
            <a:blip r:embed="rId3">
              <a:extLst>
                <a:ext uri="{96DAC541-7B7A-43D3-8B79-37D633B846F1}">
                  <asvg:svgBlip xmlns:asvg="http://schemas.microsoft.com/office/drawing/2016/SVG/main" r:embed="rId4"/>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506082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Kernaussage / Zitat">
    <p:bg>
      <p:bgPr>
        <a:solidFill>
          <a:schemeClr val="accent5"/>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48B0671-6486-23DC-350A-A81900146965}"/>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13" name="Freihandform: Form 12">
            <a:extLst>
              <a:ext uri="{FF2B5EF4-FFF2-40B4-BE49-F238E27FC236}">
                <a16:creationId xmlns:a16="http://schemas.microsoft.com/office/drawing/2014/main" id="{E354043C-6BF7-4FCA-9D4C-E3A145C336FD}"/>
              </a:ext>
            </a:extLst>
          </p:cNvPr>
          <p:cNvSpPr>
            <a:spLocks/>
          </p:cNvSpPr>
          <p:nvPr userDrawn="1"/>
        </p:nvSpPr>
        <p:spPr bwMode="gray">
          <a:xfrm>
            <a:off x="-1" y="1"/>
            <a:ext cx="12192001" cy="6858000"/>
          </a:xfrm>
          <a:custGeom>
            <a:avLst/>
            <a:gdLst>
              <a:gd name="connsiteX0" fmla="*/ 12192001 w 12192001"/>
              <a:gd name="connsiteY0" fmla="*/ 0 h 6349878"/>
              <a:gd name="connsiteX1" fmla="*/ 12192001 w 12192001"/>
              <a:gd name="connsiteY1" fmla="*/ 4425828 h 6349878"/>
              <a:gd name="connsiteX2" fmla="*/ 12191999 w 12192001"/>
              <a:gd name="connsiteY2" fmla="*/ 4425828 h 6349878"/>
              <a:gd name="connsiteX3" fmla="*/ 12191999 w 12192001"/>
              <a:gd name="connsiteY3" fmla="*/ 6349878 h 6349878"/>
              <a:gd name="connsiteX4" fmla="*/ 0 w 12192001"/>
              <a:gd name="connsiteY4" fmla="*/ 6349878 h 6349878"/>
              <a:gd name="connsiteX5" fmla="*/ 0 w 12192001"/>
              <a:gd name="connsiteY5" fmla="*/ 3686475 h 6349878"/>
              <a:gd name="connsiteX6" fmla="*/ 1 w 12192001"/>
              <a:gd name="connsiteY6" fmla="*/ 3686475 h 6349878"/>
              <a:gd name="connsiteX7" fmla="*/ 1 w 12192001"/>
              <a:gd name="connsiteY7" fmla="*/ 3104370 h 6349878"/>
              <a:gd name="connsiteX8" fmla="*/ 103912 w 12192001"/>
              <a:gd name="connsiteY8" fmla="*/ 3086259 h 6349878"/>
              <a:gd name="connsiteX9" fmla="*/ 11861360 w 12192001"/>
              <a:gd name="connsiteY9" fmla="*/ 10325 h 634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1" h="6349878">
                <a:moveTo>
                  <a:pt x="12192001" y="0"/>
                </a:moveTo>
                <a:lnTo>
                  <a:pt x="12192001" y="4425828"/>
                </a:lnTo>
                <a:lnTo>
                  <a:pt x="12191999" y="4425828"/>
                </a:lnTo>
                <a:lnTo>
                  <a:pt x="12191999" y="6349878"/>
                </a:lnTo>
                <a:lnTo>
                  <a:pt x="0" y="6349878"/>
                </a:lnTo>
                <a:lnTo>
                  <a:pt x="0" y="3686475"/>
                </a:lnTo>
                <a:lnTo>
                  <a:pt x="1" y="3686475"/>
                </a:lnTo>
                <a:lnTo>
                  <a:pt x="1" y="3104370"/>
                </a:lnTo>
                <a:lnTo>
                  <a:pt x="103912" y="3086259"/>
                </a:lnTo>
                <a:cubicBezTo>
                  <a:pt x="4948085" y="2188512"/>
                  <a:pt x="9053446" y="124077"/>
                  <a:pt x="11861360" y="10325"/>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ihandform: Form 15">
            <a:extLst>
              <a:ext uri="{FF2B5EF4-FFF2-40B4-BE49-F238E27FC236}">
                <a16:creationId xmlns:a16="http://schemas.microsoft.com/office/drawing/2014/main" id="{0C789323-849F-4CEA-8682-F454D5CD8740}"/>
              </a:ext>
            </a:extLst>
          </p:cNvPr>
          <p:cNvSpPr>
            <a:spLocks/>
          </p:cNvSpPr>
          <p:nvPr userDrawn="1"/>
        </p:nvSpPr>
        <p:spPr bwMode="gray">
          <a:xfrm flipH="1">
            <a:off x="-1997" y="1206503"/>
            <a:ext cx="12193996" cy="5651497"/>
          </a:xfrm>
          <a:custGeom>
            <a:avLst/>
            <a:gdLst>
              <a:gd name="connsiteX0" fmla="*/ 12193996 w 12193996"/>
              <a:gd name="connsiteY0" fmla="*/ 0 h 5174849"/>
              <a:gd name="connsiteX1" fmla="*/ 11543120 w 12193996"/>
              <a:gd name="connsiteY1" fmla="*/ 135938 h 5174849"/>
              <a:gd name="connsiteX2" fmla="*/ 146551 w 12193996"/>
              <a:gd name="connsiteY2" fmla="*/ 2393443 h 5174849"/>
              <a:gd name="connsiteX3" fmla="*/ 0 w 12193996"/>
              <a:gd name="connsiteY3" fmla="*/ 2411303 h 5174849"/>
              <a:gd name="connsiteX4" fmla="*/ 0 w 12193996"/>
              <a:gd name="connsiteY4" fmla="*/ 3250799 h 5174849"/>
              <a:gd name="connsiteX5" fmla="*/ 1 w 12193996"/>
              <a:gd name="connsiteY5" fmla="*/ 3250799 h 5174849"/>
              <a:gd name="connsiteX6" fmla="*/ 1 w 12193996"/>
              <a:gd name="connsiteY6" fmla="*/ 5174848 h 5174849"/>
              <a:gd name="connsiteX7" fmla="*/ 1 w 12193996"/>
              <a:gd name="connsiteY7" fmla="*/ 5174849 h 5174849"/>
              <a:gd name="connsiteX8" fmla="*/ 12192000 w 12193996"/>
              <a:gd name="connsiteY8" fmla="*/ 5174849 h 5174849"/>
              <a:gd name="connsiteX9" fmla="*/ 12192000 w 12193996"/>
              <a:gd name="connsiteY9" fmla="*/ 5174848 h 5174849"/>
              <a:gd name="connsiteX10" fmla="*/ 12192000 w 12193996"/>
              <a:gd name="connsiteY10" fmla="*/ 3250799 h 5174849"/>
              <a:gd name="connsiteX11" fmla="*/ 12193996 w 12193996"/>
              <a:gd name="connsiteY11" fmla="*/ 3250799 h 517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996" h="5174849">
                <a:moveTo>
                  <a:pt x="12193996" y="0"/>
                </a:moveTo>
                <a:lnTo>
                  <a:pt x="11543120" y="135938"/>
                </a:lnTo>
                <a:cubicBezTo>
                  <a:pt x="8279524" y="837513"/>
                  <a:pt x="4416550" y="1840171"/>
                  <a:pt x="146551" y="2393443"/>
                </a:cubicBezTo>
                <a:lnTo>
                  <a:pt x="0" y="2411303"/>
                </a:lnTo>
                <a:lnTo>
                  <a:pt x="0" y="3250799"/>
                </a:lnTo>
                <a:lnTo>
                  <a:pt x="1" y="3250799"/>
                </a:lnTo>
                <a:lnTo>
                  <a:pt x="1" y="5174848"/>
                </a:lnTo>
                <a:lnTo>
                  <a:pt x="1" y="5174849"/>
                </a:lnTo>
                <a:lnTo>
                  <a:pt x="12192000" y="5174849"/>
                </a:lnTo>
                <a:lnTo>
                  <a:pt x="12192000" y="5174848"/>
                </a:lnTo>
                <a:lnTo>
                  <a:pt x="12192000" y="3250799"/>
                </a:lnTo>
                <a:lnTo>
                  <a:pt x="12193996" y="3250799"/>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hasCustomPrompt="1"/>
          </p:nvPr>
        </p:nvSpPr>
        <p:spPr bwMode="black">
          <a:xfrm>
            <a:off x="874712" y="5119685"/>
            <a:ext cx="5040000" cy="649292"/>
          </a:xfrm>
        </p:spPr>
        <p:txBody>
          <a:bodyPr/>
          <a:lstStyle>
            <a:lvl1pPr marL="0" indent="0">
              <a:spcBef>
                <a:spcPts val="0"/>
              </a:spcBef>
              <a:spcAft>
                <a:spcPts val="0"/>
              </a:spcAft>
              <a:buFont typeface="Arial" panose="020B0604020202020204" pitchFamily="34" charset="0"/>
              <a:buNone/>
              <a:defRPr sz="1400" b="0">
                <a:solidFill>
                  <a:schemeClr val="bg1"/>
                </a:solidFill>
              </a:defRPr>
            </a:lvl1pPr>
            <a:lvl2pPr marL="0" indent="0">
              <a:spcBef>
                <a:spcPts val="0"/>
              </a:spcBef>
              <a:spcAft>
                <a:spcPts val="0"/>
              </a:spcAft>
              <a:buNone/>
              <a:defRPr sz="1400" b="0">
                <a:solidFill>
                  <a:schemeClr val="bg1"/>
                </a:solidFill>
              </a:defRPr>
            </a:lvl2pPr>
            <a:lvl3pPr marL="0" indent="0">
              <a:spcBef>
                <a:spcPts val="0"/>
              </a:spcBef>
              <a:spcAft>
                <a:spcPts val="0"/>
              </a:spcAft>
              <a:buNone/>
              <a:defRPr sz="1400" b="0">
                <a:solidFill>
                  <a:schemeClr val="bg1"/>
                </a:solidFill>
              </a:defRPr>
            </a:lvl3pPr>
            <a:lvl4pPr marL="0" indent="0">
              <a:spcBef>
                <a:spcPts val="0"/>
              </a:spcBef>
              <a:spcAft>
                <a:spcPts val="0"/>
              </a:spcAft>
              <a:buFont typeface="Arial" panose="020B0604020202020204" pitchFamily="34" charset="0"/>
              <a:buNone/>
              <a:defRPr sz="1400" b="0">
                <a:solidFill>
                  <a:schemeClr val="bg1"/>
                </a:solidFill>
              </a:defRPr>
            </a:lvl4pPr>
            <a:lvl5pPr marL="0" indent="0">
              <a:spcBef>
                <a:spcPts val="0"/>
              </a:spcBef>
              <a:spcAft>
                <a:spcPts val="0"/>
              </a:spcAft>
              <a:buFont typeface="Arial" panose="020B0604020202020204" pitchFamily="34" charset="0"/>
              <a:buNone/>
              <a:defRPr sz="1400" b="0">
                <a:solidFill>
                  <a:schemeClr val="bg1"/>
                </a:solidFill>
              </a:defRPr>
            </a:lvl5pPr>
            <a:lvl6pPr marL="0" indent="0">
              <a:spcBef>
                <a:spcPts val="0"/>
              </a:spcBef>
              <a:spcAft>
                <a:spcPts val="0"/>
              </a:spcAft>
              <a:buFont typeface="Arial" panose="020B0604020202020204" pitchFamily="34" charset="0"/>
              <a:buNone/>
              <a:defRPr sz="1400" b="0">
                <a:solidFill>
                  <a:schemeClr val="bg1"/>
                </a:solidFill>
              </a:defRPr>
            </a:lvl6pPr>
            <a:lvl7pPr marL="0" indent="0">
              <a:spcBef>
                <a:spcPts val="0"/>
              </a:spcBef>
              <a:spcAft>
                <a:spcPts val="0"/>
              </a:spcAft>
              <a:buFont typeface="Arial" panose="020B0604020202020204" pitchFamily="34" charset="0"/>
              <a:buNone/>
              <a:defRPr sz="1400" b="0">
                <a:solidFill>
                  <a:schemeClr val="bg1"/>
                </a:solidFill>
              </a:defRPr>
            </a:lvl7pPr>
            <a:lvl8pPr marL="0" indent="0">
              <a:spcBef>
                <a:spcPts val="0"/>
              </a:spcBef>
              <a:spcAft>
                <a:spcPts val="0"/>
              </a:spcAft>
              <a:buFont typeface="Arial" panose="020B0604020202020204" pitchFamily="34" charset="0"/>
              <a:buNone/>
              <a:defRPr sz="1400" b="0">
                <a:solidFill>
                  <a:schemeClr val="bg1"/>
                </a:solidFill>
              </a:defRPr>
            </a:lvl8pPr>
            <a:lvl9pPr marL="0" indent="0">
              <a:spcBef>
                <a:spcPts val="0"/>
              </a:spcBef>
              <a:spcAft>
                <a:spcPts val="0"/>
              </a:spcAft>
              <a:buFont typeface="Arial" panose="020B0604020202020204" pitchFamily="34" charset="0"/>
              <a:buNone/>
              <a:defRPr sz="1400" b="0">
                <a:solidFill>
                  <a:schemeClr val="bg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a:solidFill>
                  <a:schemeClr val="bg1"/>
                </a:solidFill>
                <a:latin typeface="+mj-lt"/>
                <a:cs typeface="Arial" panose="020B0604020202020204" pitchFamily="34" charset="0"/>
              </a:rPr>
              <a:t>Name des Sprechers / der Sprecherin / Zusatzinformation</a:t>
            </a:r>
          </a:p>
        </p:txBody>
      </p:sp>
      <p:sp>
        <p:nvSpPr>
          <p:cNvPr id="2" name="Titel 1">
            <a:extLst>
              <a:ext uri="{FF2B5EF4-FFF2-40B4-BE49-F238E27FC236}">
                <a16:creationId xmlns:a16="http://schemas.microsoft.com/office/drawing/2014/main" id="{CFEC8A24-75E9-47E1-97B5-59096727692B}"/>
              </a:ext>
            </a:extLst>
          </p:cNvPr>
          <p:cNvSpPr>
            <a:spLocks noGrp="1"/>
          </p:cNvSpPr>
          <p:nvPr>
            <p:ph type="title" hasCustomPrompt="1"/>
          </p:nvPr>
        </p:nvSpPr>
        <p:spPr bwMode="black">
          <a:xfrm>
            <a:off x="874712" y="1554480"/>
            <a:ext cx="10082213" cy="3565205"/>
          </a:xfrm>
        </p:spPr>
        <p:txBody>
          <a:bodyPr tIns="0"/>
          <a:lstStyle>
            <a:lvl1pPr>
              <a:spcBef>
                <a:spcPts val="600"/>
              </a:spcBef>
              <a:spcAft>
                <a:spcPts val="600"/>
              </a:spcAft>
              <a:defRPr sz="6000">
                <a:solidFill>
                  <a:schemeClr val="bg1"/>
                </a:solidFill>
              </a:defRPr>
            </a:lvl1pPr>
            <a:lvl2pPr>
              <a:spcBef>
                <a:spcPts val="600"/>
              </a:spcBef>
              <a:spcAft>
                <a:spcPts val="600"/>
              </a:spcAft>
              <a:defRPr sz="6000">
                <a:solidFill>
                  <a:schemeClr val="bg1"/>
                </a:solidFill>
              </a:defRPr>
            </a:lvl2pPr>
            <a:lvl3pPr>
              <a:spcBef>
                <a:spcPts val="600"/>
              </a:spcBef>
              <a:spcAft>
                <a:spcPts val="600"/>
              </a:spcAft>
              <a:defRPr sz="6000">
                <a:solidFill>
                  <a:schemeClr val="bg1"/>
                </a:solidFill>
              </a:defRPr>
            </a:lvl3pPr>
            <a:lvl4pPr>
              <a:spcBef>
                <a:spcPts val="600"/>
              </a:spcBef>
              <a:spcAft>
                <a:spcPts val="600"/>
              </a:spcAft>
              <a:defRPr sz="6000">
                <a:solidFill>
                  <a:schemeClr val="bg1"/>
                </a:solidFill>
              </a:defRPr>
            </a:lvl4pPr>
            <a:lvl5pPr>
              <a:spcBef>
                <a:spcPts val="600"/>
              </a:spcBef>
              <a:spcAft>
                <a:spcPts val="600"/>
              </a:spcAft>
              <a:defRPr sz="6000">
                <a:solidFill>
                  <a:schemeClr val="bg1"/>
                </a:solidFill>
              </a:defRPr>
            </a:lvl5pPr>
            <a:lvl6pPr>
              <a:spcBef>
                <a:spcPts val="600"/>
              </a:spcBef>
              <a:spcAft>
                <a:spcPts val="600"/>
              </a:spcAft>
              <a:defRPr sz="6000">
                <a:solidFill>
                  <a:schemeClr val="bg1"/>
                </a:solidFill>
              </a:defRPr>
            </a:lvl6pPr>
            <a:lvl7pPr>
              <a:spcBef>
                <a:spcPts val="600"/>
              </a:spcBef>
              <a:spcAft>
                <a:spcPts val="600"/>
              </a:spcAft>
              <a:defRPr sz="6000">
                <a:solidFill>
                  <a:schemeClr val="bg1"/>
                </a:solidFill>
              </a:defRPr>
            </a:lvl7pPr>
            <a:lvl8pPr>
              <a:spcBef>
                <a:spcPts val="600"/>
              </a:spcBef>
              <a:spcAft>
                <a:spcPts val="600"/>
              </a:spcAft>
              <a:defRPr sz="6000">
                <a:solidFill>
                  <a:schemeClr val="bg1"/>
                </a:solidFill>
              </a:defRPr>
            </a:lvl8pPr>
            <a:lvl9pPr>
              <a:spcBef>
                <a:spcPts val="600"/>
              </a:spcBef>
              <a:spcAft>
                <a:spcPts val="600"/>
              </a:spcAft>
              <a:defRPr sz="6000">
                <a:solidFill>
                  <a:schemeClr val="bg1"/>
                </a:solidFill>
              </a:defRPr>
            </a:lvl9pPr>
          </a:lstStyle>
          <a:p>
            <a:pPr defTabSz="864017">
              <a:lnSpc>
                <a:spcPct val="90000"/>
              </a:lnSpc>
              <a:spcBef>
                <a:spcPts val="600"/>
              </a:spcBef>
              <a:spcAft>
                <a:spcPts val="600"/>
              </a:spcAft>
            </a:pPr>
            <a:r>
              <a:rPr lang="de-DE" sz="6000" b="1">
                <a:solidFill>
                  <a:schemeClr val="bg1"/>
                </a:solidFill>
                <a:latin typeface="+mj-lt"/>
                <a:cs typeface="Arial" panose="020B0604020202020204" pitchFamily="34" charset="0"/>
              </a:rPr>
              <a:t>Hier ist genug Platz für eine mehrzeilige Kernaussage oder auch für ein aussagekräftiges Zitat.</a:t>
            </a:r>
          </a:p>
        </p:txBody>
      </p:sp>
      <p:sp>
        <p:nvSpPr>
          <p:cNvPr id="7" name="Fußzeilenplatzhalter 6">
            <a:extLst>
              <a:ext uri="{FF2B5EF4-FFF2-40B4-BE49-F238E27FC236}">
                <a16:creationId xmlns:a16="http://schemas.microsoft.com/office/drawing/2014/main" id="{C0335812-C46E-4BC0-8992-7E82080B2F98}"/>
              </a:ext>
            </a:extLst>
          </p:cNvPr>
          <p:cNvSpPr>
            <a:spLocks noGrp="1"/>
          </p:cNvSpPr>
          <p:nvPr>
            <p:ph type="ftr" sz="quarter" idx="16"/>
          </p:nvPr>
        </p:nvSpPr>
        <p:spPr bwMode="black"/>
        <p:txBody>
          <a:bodyPr/>
          <a:lstStyle>
            <a:lvl1pPr>
              <a:defRPr>
                <a:solidFill>
                  <a:schemeClr val="bg1"/>
                </a:solidFill>
              </a:defRPr>
            </a:lvl1pPr>
          </a:lstStyle>
          <a:p>
            <a:r>
              <a:rPr lang="de-DE"/>
              <a:t>dm-Musterfolienbibliothek</a:t>
            </a:r>
          </a:p>
        </p:txBody>
      </p:sp>
      <p:sp>
        <p:nvSpPr>
          <p:cNvPr id="8" name="Foliennummernplatzhalter 7">
            <a:extLst>
              <a:ext uri="{FF2B5EF4-FFF2-40B4-BE49-F238E27FC236}">
                <a16:creationId xmlns:a16="http://schemas.microsoft.com/office/drawing/2014/main" id="{EB5CC311-D2CD-4848-92EC-21C6C71ED49F}"/>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9" name="Datumsplatzhalter 2">
            <a:extLst>
              <a:ext uri="{FF2B5EF4-FFF2-40B4-BE49-F238E27FC236}">
                <a16:creationId xmlns:a16="http://schemas.microsoft.com/office/drawing/2014/main" id="{FD9BFBB2-2BF5-408B-BD54-11488B660410}"/>
              </a:ext>
            </a:extLst>
          </p:cNvPr>
          <p:cNvSpPr>
            <a:spLocks noGrp="1"/>
          </p:cNvSpPr>
          <p:nvPr>
            <p:ph type="dt" sz="half" idx="10"/>
          </p:nvPr>
        </p:nvSpPr>
        <p:spPr bwMode="gray">
          <a:xfrm>
            <a:off x="0" y="5995288"/>
            <a:ext cx="12192000" cy="862712"/>
          </a:xfrm>
          <a:blipFill>
            <a:blip r:embed="rId3">
              <a:extLst>
                <a:ext uri="{96DAC541-7B7A-43D3-8B79-37D633B846F1}">
                  <asvg:svgBlip xmlns:asvg="http://schemas.microsoft.com/office/drawing/2016/SVG/main" r:embed="rId4"/>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095168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el auf Farbfläche">
    <p:bg>
      <p:bgPr>
        <a:solidFill>
          <a:schemeClr val="accent5"/>
        </a:solid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C6F3159-92DE-D86D-1E23-1495EDE4C7C3}"/>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13" name="Freihandform: Form 12">
            <a:extLst>
              <a:ext uri="{FF2B5EF4-FFF2-40B4-BE49-F238E27FC236}">
                <a16:creationId xmlns:a16="http://schemas.microsoft.com/office/drawing/2014/main" id="{E354043C-6BF7-4FCA-9D4C-E3A145C336FD}"/>
              </a:ext>
            </a:extLst>
          </p:cNvPr>
          <p:cNvSpPr>
            <a:spLocks/>
          </p:cNvSpPr>
          <p:nvPr userDrawn="1"/>
        </p:nvSpPr>
        <p:spPr bwMode="gray">
          <a:xfrm>
            <a:off x="-1" y="1"/>
            <a:ext cx="12192001" cy="6858000"/>
          </a:xfrm>
          <a:custGeom>
            <a:avLst/>
            <a:gdLst>
              <a:gd name="connsiteX0" fmla="*/ 12192001 w 12192001"/>
              <a:gd name="connsiteY0" fmla="*/ 0 h 6349878"/>
              <a:gd name="connsiteX1" fmla="*/ 12192001 w 12192001"/>
              <a:gd name="connsiteY1" fmla="*/ 4425828 h 6349878"/>
              <a:gd name="connsiteX2" fmla="*/ 12191999 w 12192001"/>
              <a:gd name="connsiteY2" fmla="*/ 4425828 h 6349878"/>
              <a:gd name="connsiteX3" fmla="*/ 12191999 w 12192001"/>
              <a:gd name="connsiteY3" fmla="*/ 6349878 h 6349878"/>
              <a:gd name="connsiteX4" fmla="*/ 0 w 12192001"/>
              <a:gd name="connsiteY4" fmla="*/ 6349878 h 6349878"/>
              <a:gd name="connsiteX5" fmla="*/ 0 w 12192001"/>
              <a:gd name="connsiteY5" fmla="*/ 3686475 h 6349878"/>
              <a:gd name="connsiteX6" fmla="*/ 1 w 12192001"/>
              <a:gd name="connsiteY6" fmla="*/ 3686475 h 6349878"/>
              <a:gd name="connsiteX7" fmla="*/ 1 w 12192001"/>
              <a:gd name="connsiteY7" fmla="*/ 3104370 h 6349878"/>
              <a:gd name="connsiteX8" fmla="*/ 103912 w 12192001"/>
              <a:gd name="connsiteY8" fmla="*/ 3086259 h 6349878"/>
              <a:gd name="connsiteX9" fmla="*/ 11861360 w 12192001"/>
              <a:gd name="connsiteY9" fmla="*/ 10325 h 634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1" h="6349878">
                <a:moveTo>
                  <a:pt x="12192001" y="0"/>
                </a:moveTo>
                <a:lnTo>
                  <a:pt x="12192001" y="4425828"/>
                </a:lnTo>
                <a:lnTo>
                  <a:pt x="12191999" y="4425828"/>
                </a:lnTo>
                <a:lnTo>
                  <a:pt x="12191999" y="6349878"/>
                </a:lnTo>
                <a:lnTo>
                  <a:pt x="0" y="6349878"/>
                </a:lnTo>
                <a:lnTo>
                  <a:pt x="0" y="3686475"/>
                </a:lnTo>
                <a:lnTo>
                  <a:pt x="1" y="3686475"/>
                </a:lnTo>
                <a:lnTo>
                  <a:pt x="1" y="3104370"/>
                </a:lnTo>
                <a:lnTo>
                  <a:pt x="103912" y="3086259"/>
                </a:lnTo>
                <a:cubicBezTo>
                  <a:pt x="4948085" y="2188512"/>
                  <a:pt x="9053446" y="124077"/>
                  <a:pt x="11861360" y="10325"/>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ihandform: Form 15">
            <a:extLst>
              <a:ext uri="{FF2B5EF4-FFF2-40B4-BE49-F238E27FC236}">
                <a16:creationId xmlns:a16="http://schemas.microsoft.com/office/drawing/2014/main" id="{0C789323-849F-4CEA-8682-F454D5CD8740}"/>
              </a:ext>
            </a:extLst>
          </p:cNvPr>
          <p:cNvSpPr>
            <a:spLocks/>
          </p:cNvSpPr>
          <p:nvPr userDrawn="1"/>
        </p:nvSpPr>
        <p:spPr bwMode="gray">
          <a:xfrm flipH="1">
            <a:off x="-1997" y="1206503"/>
            <a:ext cx="12193996" cy="5651497"/>
          </a:xfrm>
          <a:custGeom>
            <a:avLst/>
            <a:gdLst>
              <a:gd name="connsiteX0" fmla="*/ 12193996 w 12193996"/>
              <a:gd name="connsiteY0" fmla="*/ 0 h 5174849"/>
              <a:gd name="connsiteX1" fmla="*/ 11543120 w 12193996"/>
              <a:gd name="connsiteY1" fmla="*/ 135938 h 5174849"/>
              <a:gd name="connsiteX2" fmla="*/ 146551 w 12193996"/>
              <a:gd name="connsiteY2" fmla="*/ 2393443 h 5174849"/>
              <a:gd name="connsiteX3" fmla="*/ 0 w 12193996"/>
              <a:gd name="connsiteY3" fmla="*/ 2411303 h 5174849"/>
              <a:gd name="connsiteX4" fmla="*/ 0 w 12193996"/>
              <a:gd name="connsiteY4" fmla="*/ 3250799 h 5174849"/>
              <a:gd name="connsiteX5" fmla="*/ 1 w 12193996"/>
              <a:gd name="connsiteY5" fmla="*/ 3250799 h 5174849"/>
              <a:gd name="connsiteX6" fmla="*/ 1 w 12193996"/>
              <a:gd name="connsiteY6" fmla="*/ 5174848 h 5174849"/>
              <a:gd name="connsiteX7" fmla="*/ 1 w 12193996"/>
              <a:gd name="connsiteY7" fmla="*/ 5174849 h 5174849"/>
              <a:gd name="connsiteX8" fmla="*/ 12192000 w 12193996"/>
              <a:gd name="connsiteY8" fmla="*/ 5174849 h 5174849"/>
              <a:gd name="connsiteX9" fmla="*/ 12192000 w 12193996"/>
              <a:gd name="connsiteY9" fmla="*/ 5174848 h 5174849"/>
              <a:gd name="connsiteX10" fmla="*/ 12192000 w 12193996"/>
              <a:gd name="connsiteY10" fmla="*/ 3250799 h 5174849"/>
              <a:gd name="connsiteX11" fmla="*/ 12193996 w 12193996"/>
              <a:gd name="connsiteY11" fmla="*/ 3250799 h 517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996" h="5174849">
                <a:moveTo>
                  <a:pt x="12193996" y="0"/>
                </a:moveTo>
                <a:lnTo>
                  <a:pt x="11543120" y="135938"/>
                </a:lnTo>
                <a:cubicBezTo>
                  <a:pt x="8279524" y="837513"/>
                  <a:pt x="4416550" y="1840171"/>
                  <a:pt x="146551" y="2393443"/>
                </a:cubicBezTo>
                <a:lnTo>
                  <a:pt x="0" y="2411303"/>
                </a:lnTo>
                <a:lnTo>
                  <a:pt x="0" y="3250799"/>
                </a:lnTo>
                <a:lnTo>
                  <a:pt x="1" y="3250799"/>
                </a:lnTo>
                <a:lnTo>
                  <a:pt x="1" y="5174848"/>
                </a:lnTo>
                <a:lnTo>
                  <a:pt x="1" y="5174849"/>
                </a:lnTo>
                <a:lnTo>
                  <a:pt x="12192000" y="5174849"/>
                </a:lnTo>
                <a:lnTo>
                  <a:pt x="12192000" y="5174848"/>
                </a:lnTo>
                <a:lnTo>
                  <a:pt x="12192000" y="3250799"/>
                </a:lnTo>
                <a:lnTo>
                  <a:pt x="12193996" y="3250799"/>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Fußzeilenplatzhalter 6">
            <a:extLst>
              <a:ext uri="{FF2B5EF4-FFF2-40B4-BE49-F238E27FC236}">
                <a16:creationId xmlns:a16="http://schemas.microsoft.com/office/drawing/2014/main" id="{9C04CA2E-A3E3-4305-A596-05CCBDC11978}"/>
              </a:ext>
            </a:extLst>
          </p:cNvPr>
          <p:cNvSpPr>
            <a:spLocks noGrp="1"/>
          </p:cNvSpPr>
          <p:nvPr>
            <p:ph type="ftr" sz="quarter" idx="11"/>
          </p:nvPr>
        </p:nvSpPr>
        <p:spPr bwMode="black"/>
        <p:txBody>
          <a:bodyPr/>
          <a:lstStyle>
            <a:lvl1pPr>
              <a:defRPr>
                <a:solidFill>
                  <a:schemeClr val="bg1"/>
                </a:solidFill>
              </a:defRPr>
            </a:lvl1pPr>
          </a:lstStyle>
          <a:p>
            <a:r>
              <a:rPr lang="de-DE"/>
              <a:t>dm-Musterfolienbibliothek</a:t>
            </a:r>
          </a:p>
        </p:txBody>
      </p:sp>
      <p:sp>
        <p:nvSpPr>
          <p:cNvPr id="8" name="Foliennummernplatzhalter 7">
            <a:extLst>
              <a:ext uri="{FF2B5EF4-FFF2-40B4-BE49-F238E27FC236}">
                <a16:creationId xmlns:a16="http://schemas.microsoft.com/office/drawing/2014/main" id="{4E837EAE-006C-40DB-A44A-DC52F4E38108}"/>
              </a:ext>
            </a:extLst>
          </p:cNvPr>
          <p:cNvSpPr>
            <a:spLocks noGrp="1"/>
          </p:cNvSpPr>
          <p:nvPr>
            <p:ph type="sldNum" sz="quarter" idx="12"/>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6" name="Titel 5">
            <a:extLst>
              <a:ext uri="{FF2B5EF4-FFF2-40B4-BE49-F238E27FC236}">
                <a16:creationId xmlns:a16="http://schemas.microsoft.com/office/drawing/2014/main" id="{6124D5F8-FF54-4145-A95A-8B14B6BB5151}"/>
              </a:ext>
            </a:extLst>
          </p:cNvPr>
          <p:cNvSpPr>
            <a:spLocks noGrp="1"/>
          </p:cNvSpPr>
          <p:nvPr>
            <p:ph type="title" hasCustomPrompt="1"/>
          </p:nvPr>
        </p:nvSpPr>
        <p:spPr bwMode="black">
          <a:xfrm>
            <a:off x="874712" y="621989"/>
            <a:ext cx="10440000" cy="936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e-DE" sz="2800" b="1">
                <a:latin typeface="DM Office" panose="02000500000000020000" pitchFamily="2" charset="0"/>
                <a:cs typeface="American Captain 01" pitchFamily="50" charset="0"/>
              </a:rPr>
              <a:t>Hier kann eine ein- oder zweizeilige Headline stehen</a:t>
            </a:r>
            <a:endParaRPr lang="de-DE"/>
          </a:p>
        </p:txBody>
      </p:sp>
      <p:sp>
        <p:nvSpPr>
          <p:cNvPr id="11" name="Untertitel 2">
            <a:extLst>
              <a:ext uri="{FF2B5EF4-FFF2-40B4-BE49-F238E27FC236}">
                <a16:creationId xmlns:a16="http://schemas.microsoft.com/office/drawing/2014/main" id="{C1380A8F-823F-46A6-B270-44341F79328D}"/>
              </a:ext>
            </a:extLst>
          </p:cNvPr>
          <p:cNvSpPr>
            <a:spLocks noGrp="1"/>
          </p:cNvSpPr>
          <p:nvPr>
            <p:ph type="subTitle" idx="1" hasCustomPrompt="1"/>
          </p:nvPr>
        </p:nvSpPr>
        <p:spPr bwMode="black">
          <a:xfrm>
            <a:off x="874712" y="298139"/>
            <a:ext cx="10440000" cy="323850"/>
          </a:xfrm>
        </p:spPr>
        <p:txBody>
          <a:bodyPr anchor="b" anchorCtr="0"/>
          <a:lstStyle>
            <a:lvl1pPr marL="0" indent="0" algn="l">
              <a:spcBef>
                <a:spcPts val="0"/>
              </a:spcBef>
              <a:spcAft>
                <a:spcPts val="0"/>
              </a:spcAft>
              <a:buNone/>
              <a:defRPr sz="1400" b="1">
                <a:solidFill>
                  <a:schemeClr val="bg1"/>
                </a:solidFill>
              </a:defRPr>
            </a:lvl1pPr>
            <a:lvl2pPr marL="0" indent="0" algn="l">
              <a:spcBef>
                <a:spcPts val="0"/>
              </a:spcBef>
              <a:spcAft>
                <a:spcPts val="0"/>
              </a:spcAft>
              <a:buNone/>
              <a:defRPr sz="1400" b="1">
                <a:solidFill>
                  <a:schemeClr val="bg1"/>
                </a:solidFill>
              </a:defRPr>
            </a:lvl2pPr>
            <a:lvl3pPr marL="0" indent="0" algn="l">
              <a:spcBef>
                <a:spcPts val="0"/>
              </a:spcBef>
              <a:spcAft>
                <a:spcPts val="0"/>
              </a:spcAft>
              <a:buNone/>
              <a:defRPr sz="1400" b="1">
                <a:solidFill>
                  <a:schemeClr val="bg1"/>
                </a:solidFill>
              </a:defRPr>
            </a:lvl3pPr>
            <a:lvl4pPr marL="0" indent="0" algn="l">
              <a:spcBef>
                <a:spcPts val="0"/>
              </a:spcBef>
              <a:spcAft>
                <a:spcPts val="0"/>
              </a:spcAft>
              <a:buNone/>
              <a:defRPr sz="1400" b="1">
                <a:solidFill>
                  <a:schemeClr val="bg1"/>
                </a:solidFill>
              </a:defRPr>
            </a:lvl4pPr>
            <a:lvl5pPr marL="0" indent="0" algn="l">
              <a:spcBef>
                <a:spcPts val="0"/>
              </a:spcBef>
              <a:spcAft>
                <a:spcPts val="0"/>
              </a:spcAft>
              <a:buNone/>
              <a:defRPr sz="1400" b="1">
                <a:solidFill>
                  <a:schemeClr val="bg1"/>
                </a:solidFill>
              </a:defRPr>
            </a:lvl5pPr>
            <a:lvl6pPr marL="0" indent="0" algn="l">
              <a:spcBef>
                <a:spcPts val="0"/>
              </a:spcBef>
              <a:spcAft>
                <a:spcPts val="0"/>
              </a:spcAft>
              <a:buNone/>
              <a:defRPr sz="1400" b="1">
                <a:solidFill>
                  <a:schemeClr val="bg1"/>
                </a:solidFill>
              </a:defRPr>
            </a:lvl6pPr>
            <a:lvl7pPr marL="0" indent="0" algn="l">
              <a:spcBef>
                <a:spcPts val="0"/>
              </a:spcBef>
              <a:spcAft>
                <a:spcPts val="0"/>
              </a:spcAft>
              <a:buNone/>
              <a:defRPr sz="1400" b="1">
                <a:solidFill>
                  <a:schemeClr val="bg1"/>
                </a:solidFill>
              </a:defRPr>
            </a:lvl7pPr>
            <a:lvl8pPr marL="0" indent="0" algn="l">
              <a:spcBef>
                <a:spcPts val="0"/>
              </a:spcBef>
              <a:spcAft>
                <a:spcPts val="0"/>
              </a:spcAft>
              <a:buNone/>
              <a:defRPr sz="1400" b="1">
                <a:solidFill>
                  <a:schemeClr val="bg1"/>
                </a:solidFill>
              </a:defRPr>
            </a:lvl8pPr>
            <a:lvl9pPr marL="0" indent="0" algn="l">
              <a:spcBef>
                <a:spcPts val="0"/>
              </a:spcBef>
              <a:spcAft>
                <a:spcPts val="0"/>
              </a:spcAft>
              <a:buNone/>
              <a:defRPr sz="1400" b="1">
                <a:solidFill>
                  <a:schemeClr val="bg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9" name="Datumsplatzhalter 2">
            <a:extLst>
              <a:ext uri="{FF2B5EF4-FFF2-40B4-BE49-F238E27FC236}">
                <a16:creationId xmlns:a16="http://schemas.microsoft.com/office/drawing/2014/main" id="{734E04FC-39FB-4BE3-ABAF-4E956753B6F7}"/>
              </a:ext>
            </a:extLst>
          </p:cNvPr>
          <p:cNvSpPr>
            <a:spLocks noGrp="1"/>
          </p:cNvSpPr>
          <p:nvPr>
            <p:ph type="dt" sz="half" idx="10"/>
          </p:nvPr>
        </p:nvSpPr>
        <p:spPr bwMode="gray">
          <a:xfrm>
            <a:off x="0" y="5995288"/>
            <a:ext cx="12192000" cy="862712"/>
          </a:xfrm>
          <a:blipFill>
            <a:blip r:embed="rId3">
              <a:extLst>
                <a:ext uri="{96DAC541-7B7A-43D3-8B79-37D633B846F1}">
                  <asvg:svgBlip xmlns:asvg="http://schemas.microsoft.com/office/drawing/2016/SVG/main" r:embed="rId4"/>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90771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DFA1BCFD-CDD3-4E64-8FC7-01144773CB3F}"/>
              </a:ext>
            </a:extLst>
          </p:cNvPr>
          <p:cNvSpPr>
            <a:spLocks noGrp="1"/>
          </p:cNvSpPr>
          <p:nvPr>
            <p:ph type="ftr" sz="quarter" idx="11"/>
          </p:nvPr>
        </p:nvSpPr>
        <p:spPr/>
        <p:txBody>
          <a:bodyPr/>
          <a:lstStyle/>
          <a:p>
            <a:r>
              <a:rPr lang="de-DE"/>
              <a:t>dm-Musterfolienbibliothek</a:t>
            </a:r>
          </a:p>
        </p:txBody>
      </p:sp>
      <p:sp>
        <p:nvSpPr>
          <p:cNvPr id="9" name="Foliennummernplatzhalter 8">
            <a:extLst>
              <a:ext uri="{FF2B5EF4-FFF2-40B4-BE49-F238E27FC236}">
                <a16:creationId xmlns:a16="http://schemas.microsoft.com/office/drawing/2014/main" id="{058EB9BB-4529-4DDE-AECA-86CC8F250C5F}"/>
              </a:ext>
            </a:extLst>
          </p:cNvPr>
          <p:cNvSpPr>
            <a:spLocks noGrp="1"/>
          </p:cNvSpPr>
          <p:nvPr>
            <p:ph type="sldNum" sz="quarter" idx="12"/>
          </p:nvPr>
        </p:nvSpPr>
        <p:spPr/>
        <p:txBody>
          <a:bodyPr/>
          <a:lstStyle/>
          <a:p>
            <a:fld id="{CB71A0B3-436A-40BC-92D2-BFDE076B5301}" type="slidenum">
              <a:rPr lang="de-DE" smtClean="0"/>
              <a:pPr/>
              <a:t>‹Nr.›</a:t>
            </a:fld>
            <a:endParaRPr lang="de-DE"/>
          </a:p>
        </p:txBody>
      </p:sp>
      <p:sp>
        <p:nvSpPr>
          <p:cNvPr id="10" name="Untertitel 2">
            <a:extLst>
              <a:ext uri="{FF2B5EF4-FFF2-40B4-BE49-F238E27FC236}">
                <a16:creationId xmlns:a16="http://schemas.microsoft.com/office/drawing/2014/main" id="{1611E5AE-569B-4AAD-9D13-58DEB13FF26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1" name="Titel 30">
            <a:extLst>
              <a:ext uri="{FF2B5EF4-FFF2-40B4-BE49-F238E27FC236}">
                <a16:creationId xmlns:a16="http://schemas.microsoft.com/office/drawing/2014/main" id="{844D177C-B16F-4A64-9D79-3B4D2A85A3F6}"/>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7" name="Datumsplatzhalter 2">
            <a:extLst>
              <a:ext uri="{FF2B5EF4-FFF2-40B4-BE49-F238E27FC236}">
                <a16:creationId xmlns:a16="http://schemas.microsoft.com/office/drawing/2014/main" id="{46DD6F6E-D71F-4282-91C6-EABE3DECF782}"/>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181819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4" name="Freihandform: Form 23">
            <a:extLst>
              <a:ext uri="{FF2B5EF4-FFF2-40B4-BE49-F238E27FC236}">
                <a16:creationId xmlns:a16="http://schemas.microsoft.com/office/drawing/2014/main" id="{7A530031-D7B5-42F6-8453-69C6461674E9}"/>
              </a:ext>
            </a:extLst>
          </p:cNvPr>
          <p:cNvSpPr/>
          <p:nvPr userDrawn="1"/>
        </p:nvSpPr>
        <p:spPr bwMode="gray">
          <a:xfrm>
            <a:off x="0" y="0"/>
            <a:ext cx="9073008" cy="6858000"/>
          </a:xfrm>
          <a:custGeom>
            <a:avLst/>
            <a:gdLst>
              <a:gd name="connsiteX0" fmla="*/ 0 w 9073008"/>
              <a:gd name="connsiteY0" fmla="*/ 0 h 6858000"/>
              <a:gd name="connsiteX1" fmla="*/ 8807580 w 9073008"/>
              <a:gd name="connsiteY1" fmla="*/ 0 h 6858000"/>
              <a:gd name="connsiteX2" fmla="*/ 8888875 w 9073008"/>
              <a:gd name="connsiteY2" fmla="*/ 408260 h 6858000"/>
              <a:gd name="connsiteX3" fmla="*/ 9062265 w 9073008"/>
              <a:gd name="connsiteY3" fmla="*/ 2373365 h 6858000"/>
              <a:gd name="connsiteX4" fmla="*/ 8075616 w 9073008"/>
              <a:gd name="connsiteY4" fmla="*/ 6812370 h 6858000"/>
              <a:gd name="connsiteX5" fmla="*/ 8076268 w 9073008"/>
              <a:gd name="connsiteY5" fmla="*/ 6858000 h 6858000"/>
              <a:gd name="connsiteX6" fmla="*/ 0 w 907300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3008" h="6858000">
                <a:moveTo>
                  <a:pt x="0" y="0"/>
                </a:moveTo>
                <a:lnTo>
                  <a:pt x="8807580" y="0"/>
                </a:lnTo>
                <a:lnTo>
                  <a:pt x="8888875" y="408260"/>
                </a:lnTo>
                <a:cubicBezTo>
                  <a:pt x="9006460" y="1021077"/>
                  <a:pt x="9106679" y="1686584"/>
                  <a:pt x="9062265" y="2373365"/>
                </a:cubicBezTo>
                <a:cubicBezTo>
                  <a:pt x="8978989" y="3661080"/>
                  <a:pt x="8118981" y="5793740"/>
                  <a:pt x="8075616" y="6812370"/>
                </a:cubicBezTo>
                <a:lnTo>
                  <a:pt x="8076268" y="6858000"/>
                </a:lnTo>
                <a:lnTo>
                  <a:pt x="0" y="685800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oAutofit/>
          </a:bodyPr>
          <a:lstStyle/>
          <a:p>
            <a:pPr marL="180000" indent="-180000" algn="l">
              <a:lnSpc>
                <a:spcPct val="90000"/>
              </a:lnSpc>
              <a:spcBef>
                <a:spcPts val="400"/>
              </a:spcBef>
              <a:spcAft>
                <a:spcPts val="400"/>
              </a:spcAft>
              <a:buFont typeface="Arial" panose="020B0604020202020204" pitchFamily="34" charset="0"/>
              <a:buChar char="•"/>
            </a:pPr>
            <a:endParaRPr lang="de-DE" sz="1400"/>
          </a:p>
        </p:txBody>
      </p:sp>
      <p:sp>
        <p:nvSpPr>
          <p:cNvPr id="14" name="Picture Placeholder 13">
            <a:extLst>
              <a:ext uri="{FF2B5EF4-FFF2-40B4-BE49-F238E27FC236}">
                <a16:creationId xmlns:a16="http://schemas.microsoft.com/office/drawing/2014/main" id="{8BE3E597-72A0-4356-A741-7B2843D9F72D}"/>
              </a:ext>
            </a:extLst>
          </p:cNvPr>
          <p:cNvSpPr>
            <a:spLocks noGrp="1"/>
          </p:cNvSpPr>
          <p:nvPr>
            <p:ph type="pic" sz="quarter" idx="14" hasCustomPrompt="1"/>
          </p:nvPr>
        </p:nvSpPr>
        <p:spPr bwMode="gray">
          <a:xfrm>
            <a:off x="8075616" y="0"/>
            <a:ext cx="4116384" cy="6858000"/>
          </a:xfrm>
          <a:custGeom>
            <a:avLst/>
            <a:gdLst>
              <a:gd name="connsiteX0" fmla="*/ 731964 w 4116384"/>
              <a:gd name="connsiteY0" fmla="*/ 0 h 6858000"/>
              <a:gd name="connsiteX1" fmla="*/ 4116384 w 4116384"/>
              <a:gd name="connsiteY1" fmla="*/ 0 h 6858000"/>
              <a:gd name="connsiteX2" fmla="*/ 4116384 w 4116384"/>
              <a:gd name="connsiteY2" fmla="*/ 6858000 h 6858000"/>
              <a:gd name="connsiteX3" fmla="*/ 652 w 4116384"/>
              <a:gd name="connsiteY3" fmla="*/ 6858000 h 6858000"/>
              <a:gd name="connsiteX4" fmla="*/ 0 w 4116384"/>
              <a:gd name="connsiteY4" fmla="*/ 6812370 h 6858000"/>
              <a:gd name="connsiteX5" fmla="*/ 986649 w 4116384"/>
              <a:gd name="connsiteY5" fmla="*/ 2373365 h 6858000"/>
              <a:gd name="connsiteX6" fmla="*/ 813259 w 4116384"/>
              <a:gd name="connsiteY6" fmla="*/ 40826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6384" h="6858000">
                <a:moveTo>
                  <a:pt x="731964" y="0"/>
                </a:moveTo>
                <a:lnTo>
                  <a:pt x="4116384" y="0"/>
                </a:lnTo>
                <a:lnTo>
                  <a:pt x="4116384" y="6858000"/>
                </a:lnTo>
                <a:lnTo>
                  <a:pt x="652" y="6858000"/>
                </a:lnTo>
                <a:lnTo>
                  <a:pt x="0" y="6812370"/>
                </a:lnTo>
                <a:cubicBezTo>
                  <a:pt x="43365" y="5793740"/>
                  <a:pt x="903373" y="3661080"/>
                  <a:pt x="986649" y="2373365"/>
                </a:cubicBezTo>
                <a:cubicBezTo>
                  <a:pt x="1031063" y="1686584"/>
                  <a:pt x="930844" y="1021077"/>
                  <a:pt x="813259" y="408260"/>
                </a:cubicBezTo>
                <a:close/>
              </a:path>
            </a:pathLst>
          </a:custGeom>
          <a:blipFill>
            <a:blip r:embed="rId2">
              <a:extLst>
                <a:ext uri="{96DAC541-7B7A-43D3-8B79-37D633B846F1}">
                  <asvg:svgBlip xmlns:asvg="http://schemas.microsoft.com/office/drawing/2016/SVG/main" r:embed="rId3"/>
                </a:ext>
              </a:extLst>
            </a:blip>
            <a:stretch>
              <a:fillRect/>
            </a:stretch>
          </a:blipFill>
        </p:spPr>
        <p:txBody>
          <a:bodyPr wrap="square" lIns="324000" tIns="1836000" anchor="ctr" anchorCtr="0">
            <a:noAutofit/>
          </a:bodyPr>
          <a:lstStyle>
            <a:lvl1pPr algn="ctr">
              <a:spcBef>
                <a:spcPts val="0"/>
              </a:spcBef>
              <a:spcAft>
                <a:spcPts val="0"/>
              </a:spcAft>
              <a:defRPr sz="1200">
                <a:solidFill>
                  <a:schemeClr val="bg1"/>
                </a:solidFill>
              </a:defRPr>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a:xfrm rot="5400000">
            <a:off x="12200408" y="692150"/>
            <a:ext cx="0" cy="0"/>
          </a:xfrm>
        </p:spPr>
        <p:txBody>
          <a:bodyPr/>
          <a:lstStyle>
            <a:lvl1pPr>
              <a:defRPr>
                <a:noFill/>
              </a:defRPr>
            </a:lvl1pPr>
          </a:lstStyle>
          <a:p>
            <a:endParaRPr lang="de-DE"/>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a:xfrm rot="5400000">
            <a:off x="12200408" y="406400"/>
            <a:ext cx="0" cy="0"/>
          </a:xfrm>
        </p:spPr>
        <p:txBody>
          <a:bodyPr/>
          <a:lstStyle>
            <a:lvl1pPr>
              <a:defRPr>
                <a:noFill/>
              </a:defRPr>
            </a:lvl1pPr>
          </a:lstStyle>
          <a:p>
            <a:fld id="{CB71A0B3-436A-40BC-92D2-BFDE076B5301}" type="slidenum">
              <a:rPr lang="de-DE" smtClean="0"/>
              <a:pPr/>
              <a:t>‹Nr.›</a:t>
            </a:fld>
            <a:endParaRPr lang="de-DE"/>
          </a:p>
        </p:txBody>
      </p:sp>
      <p:sp>
        <p:nvSpPr>
          <p:cNvPr id="8" name="Titel 7">
            <a:extLst>
              <a:ext uri="{FF2B5EF4-FFF2-40B4-BE49-F238E27FC236}">
                <a16:creationId xmlns:a16="http://schemas.microsoft.com/office/drawing/2014/main" id="{313205AE-2A7F-48BA-B983-36E3893E47B3}"/>
              </a:ext>
            </a:extLst>
          </p:cNvPr>
          <p:cNvSpPr>
            <a:spLocks noGrp="1"/>
          </p:cNvSpPr>
          <p:nvPr>
            <p:ph type="title" hasCustomPrompt="1"/>
          </p:nvPr>
        </p:nvSpPr>
        <p:spPr bwMode="gray">
          <a:xfrm>
            <a:off x="874712" y="296863"/>
            <a:ext cx="5041901" cy="1260475"/>
          </a:xfrm>
        </p:spPr>
        <p:txBody>
          <a:bodyPr tIns="270000"/>
          <a:lstStyle>
            <a:lvl1pPr>
              <a:defRPr sz="4800"/>
            </a:lvl1pPr>
            <a:lvl2pPr>
              <a:defRPr sz="4800"/>
            </a:lvl2pPr>
            <a:lvl3pPr>
              <a:defRPr sz="4800"/>
            </a:lvl3pPr>
            <a:lvl4pPr>
              <a:defRPr sz="4800"/>
            </a:lvl4pPr>
            <a:lvl5pPr>
              <a:defRPr sz="4800"/>
            </a:lvl5pPr>
            <a:lvl6pPr>
              <a:defRPr sz="4800"/>
            </a:lvl6pPr>
            <a:lvl7pPr>
              <a:defRPr sz="4800"/>
            </a:lvl7pPr>
            <a:lvl8pPr>
              <a:defRPr sz="4800"/>
            </a:lvl8pPr>
            <a:lvl9pPr>
              <a:defRPr sz="4800"/>
            </a:lvl9pPr>
          </a:lstStyle>
          <a:p>
            <a:pPr lvl="0"/>
            <a:r>
              <a:rPr lang="de-DE"/>
              <a:t>Agenda</a:t>
            </a:r>
          </a:p>
        </p:txBody>
      </p:sp>
      <p:sp>
        <p:nvSpPr>
          <p:cNvPr id="11" name="Textplatzhalter 10">
            <a:extLst>
              <a:ext uri="{FF2B5EF4-FFF2-40B4-BE49-F238E27FC236}">
                <a16:creationId xmlns:a16="http://schemas.microsoft.com/office/drawing/2014/main" id="{31BEE53B-E8B7-4BDA-BA8F-88733D56A335}"/>
              </a:ext>
            </a:extLst>
          </p:cNvPr>
          <p:cNvSpPr>
            <a:spLocks noGrp="1"/>
          </p:cNvSpPr>
          <p:nvPr>
            <p:ph type="body" sz="quarter" idx="15"/>
          </p:nvPr>
        </p:nvSpPr>
        <p:spPr bwMode="gray">
          <a:xfrm>
            <a:off x="874713" y="1881187"/>
            <a:ext cx="6842125" cy="4211638"/>
          </a:xfrm>
        </p:spPr>
        <p:txBody>
          <a:bodyPr/>
          <a:lstStyle>
            <a:lvl1pPr marL="360000" indent="-360000">
              <a:spcAft>
                <a:spcPts val="800"/>
              </a:spcAft>
              <a:buFont typeface="+mj-lt"/>
              <a:buAutoNum type="arabicParenR"/>
              <a:defRPr sz="1800" b="1">
                <a:solidFill>
                  <a:schemeClr val="tx1"/>
                </a:solidFill>
              </a:defRPr>
            </a:lvl1pPr>
            <a:lvl2pPr marL="540000" indent="-180975">
              <a:spcBef>
                <a:spcPts val="0"/>
              </a:spcBef>
              <a:buFont typeface="Arial" panose="020B0604020202020204" pitchFamily="34" charset="0"/>
              <a:buChar char="•"/>
              <a:defRPr sz="1400" b="0">
                <a:solidFill>
                  <a:schemeClr val="tx2"/>
                </a:solidFill>
              </a:defRPr>
            </a:lvl2pPr>
            <a:lvl3pPr marL="540000" indent="-180975">
              <a:spcBef>
                <a:spcPts val="0"/>
              </a:spcBef>
              <a:buFont typeface="Arial" panose="020B0604020202020204" pitchFamily="34" charset="0"/>
              <a:buChar char="•"/>
              <a:defRPr sz="1400" b="0">
                <a:solidFill>
                  <a:schemeClr val="tx2"/>
                </a:solidFill>
              </a:defRPr>
            </a:lvl3pPr>
            <a:lvl4pPr marL="540000" indent="-180975">
              <a:spcBef>
                <a:spcPts val="0"/>
              </a:spcBef>
              <a:buFont typeface="Arial" panose="020B0604020202020204" pitchFamily="34" charset="0"/>
              <a:buChar char="•"/>
              <a:defRPr sz="1400" b="0">
                <a:solidFill>
                  <a:schemeClr val="tx2"/>
                </a:solidFill>
              </a:defRPr>
            </a:lvl4pPr>
            <a:lvl5pPr marL="540000" indent="-180975">
              <a:spcBef>
                <a:spcPts val="0"/>
              </a:spcBef>
              <a:buFont typeface="Arial" panose="020B0604020202020204" pitchFamily="34" charset="0"/>
              <a:buChar char="•"/>
              <a:defRPr sz="1400" b="0">
                <a:solidFill>
                  <a:schemeClr val="tx2"/>
                </a:solidFill>
              </a:defRPr>
            </a:lvl5pPr>
            <a:lvl6pPr marL="540000" indent="-180975">
              <a:spcBef>
                <a:spcPts val="0"/>
              </a:spcBef>
              <a:buFont typeface="Arial" panose="020B0604020202020204" pitchFamily="34" charset="0"/>
              <a:buChar char="•"/>
              <a:defRPr sz="1400" b="0">
                <a:solidFill>
                  <a:schemeClr val="tx2"/>
                </a:solidFill>
              </a:defRPr>
            </a:lvl6pPr>
            <a:lvl7pPr marL="540000" indent="-180975">
              <a:spcBef>
                <a:spcPts val="0"/>
              </a:spcBef>
              <a:buFont typeface="Arial" panose="020B0604020202020204" pitchFamily="34" charset="0"/>
              <a:buChar char="•"/>
              <a:defRPr sz="1400" b="0">
                <a:solidFill>
                  <a:schemeClr val="tx2"/>
                </a:solidFill>
              </a:defRPr>
            </a:lvl7pPr>
            <a:lvl8pPr marL="540000" indent="-180975">
              <a:spcBef>
                <a:spcPts val="0"/>
              </a:spcBef>
              <a:buFont typeface="Arial" panose="020B0604020202020204" pitchFamily="34" charset="0"/>
              <a:buChar char="•"/>
              <a:defRPr sz="1400" b="0">
                <a:solidFill>
                  <a:schemeClr val="tx2"/>
                </a:solidFill>
              </a:defRPr>
            </a:lvl8pPr>
            <a:lvl9pPr marL="540000" indent="-180975">
              <a:spcBef>
                <a:spcPts val="0"/>
              </a:spcBef>
              <a:buFont typeface="Arial" panose="020B0604020202020204" pitchFamily="34" charset="0"/>
              <a:buChar char="•"/>
              <a:defRPr sz="1400" b="0">
                <a:solidFill>
                  <a:schemeClr val="tx2"/>
                </a:solidFill>
              </a:defRPr>
            </a:lvl9pPr>
          </a:lstStyle>
          <a:p>
            <a:pPr lvl="0"/>
            <a:r>
              <a:rPr lang="de-DE"/>
              <a:t>Mastertextformat bearbeiten</a:t>
            </a:r>
          </a:p>
        </p:txBody>
      </p:sp>
      <p:sp>
        <p:nvSpPr>
          <p:cNvPr id="3" name="Datumsplatzhalter 2">
            <a:extLst>
              <a:ext uri="{FF2B5EF4-FFF2-40B4-BE49-F238E27FC236}">
                <a16:creationId xmlns:a16="http://schemas.microsoft.com/office/drawing/2014/main" id="{142E7987-F904-4E16-AF0C-44A4F5D09040}"/>
              </a:ext>
            </a:extLst>
          </p:cNvPr>
          <p:cNvSpPr>
            <a:spLocks noGrp="1"/>
          </p:cNvSpPr>
          <p:nvPr>
            <p:ph type="dt" sz="half" idx="10"/>
          </p:nvPr>
        </p:nvSpPr>
        <p:spPr bwMode="gray">
          <a:xfrm>
            <a:off x="0" y="5995288"/>
            <a:ext cx="12192000" cy="862712"/>
          </a:xfrm>
          <a:blipFill>
            <a:blip r:embed="rId4">
              <a:extLst>
                <a:ext uri="{96DAC541-7B7A-43D3-8B79-37D633B846F1}">
                  <asvg:svgBlip xmlns:asvg="http://schemas.microsoft.com/office/drawing/2016/SVG/main" r:embed="rId5"/>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706161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16" name="Fußzeilenplatzhalter 15">
            <a:extLst>
              <a:ext uri="{FF2B5EF4-FFF2-40B4-BE49-F238E27FC236}">
                <a16:creationId xmlns:a16="http://schemas.microsoft.com/office/drawing/2014/main" id="{22C1BDCD-2B04-4B7F-834D-B73E37BE20D4}"/>
              </a:ext>
            </a:extLst>
          </p:cNvPr>
          <p:cNvSpPr>
            <a:spLocks noGrp="1"/>
          </p:cNvSpPr>
          <p:nvPr>
            <p:ph type="ftr" sz="quarter" idx="11"/>
          </p:nvPr>
        </p:nvSpPr>
        <p:spPr bwMode="gray"/>
        <p:txBody>
          <a:bodyPr/>
          <a:lstStyle/>
          <a:p>
            <a:r>
              <a:rPr lang="de-DE"/>
              <a:t>dm-Musterfolienbibliothek</a:t>
            </a:r>
          </a:p>
        </p:txBody>
      </p:sp>
      <p:sp>
        <p:nvSpPr>
          <p:cNvPr id="17" name="Foliennummernplatzhalter 16">
            <a:extLst>
              <a:ext uri="{FF2B5EF4-FFF2-40B4-BE49-F238E27FC236}">
                <a16:creationId xmlns:a16="http://schemas.microsoft.com/office/drawing/2014/main" id="{20C031CC-B3C8-465A-A3AF-EABD00D9DF0C}"/>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5" name="Datumsplatzhalter 2">
            <a:extLst>
              <a:ext uri="{FF2B5EF4-FFF2-40B4-BE49-F238E27FC236}">
                <a16:creationId xmlns:a16="http://schemas.microsoft.com/office/drawing/2014/main" id="{E1AD5C12-9EE4-4AC9-9FAB-E1A40F00206A}"/>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787315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Webinar">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25F22AEB-7249-47DF-AFAB-E2C16DD2920F}"/>
              </a:ext>
            </a:extLst>
          </p:cNvPr>
          <p:cNvSpPr>
            <a:spLocks/>
          </p:cNvSpPr>
          <p:nvPr userDrawn="1"/>
        </p:nvSpPr>
        <p:spPr bwMode="gray">
          <a:xfrm>
            <a:off x="6996112" y="298140"/>
            <a:ext cx="4321176" cy="5470836"/>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indent="0" algn="ctr">
              <a:lnSpc>
                <a:spcPct val="90000"/>
              </a:lnSpc>
              <a:spcBef>
                <a:spcPts val="400"/>
              </a:spcBef>
              <a:spcAft>
                <a:spcPts val="400"/>
              </a:spcAft>
              <a:buFont typeface="Arial" panose="020B0604020202020204" pitchFamily="34" charset="0"/>
              <a:buNone/>
            </a:pPr>
            <a:r>
              <a:rPr lang="de-DE" sz="1400"/>
              <a:t>Platzieren Sie hier das </a:t>
            </a:r>
            <a:br>
              <a:rPr lang="de-DE" sz="1400"/>
            </a:br>
            <a:r>
              <a:rPr lang="de-DE" sz="1400"/>
              <a:t>OBS-Livebild des Sprechers / </a:t>
            </a:r>
            <a:br>
              <a:rPr lang="de-DE" sz="1400"/>
            </a:br>
            <a:r>
              <a:rPr lang="de-DE" sz="1400"/>
              <a:t>der Sprecherin</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sz="1600"/>
            </a:lvl1pPr>
            <a:lvl2pPr marL="216000" indent="-216000">
              <a:defRPr sz="1600"/>
            </a:lvl2pPr>
            <a:lvl3pPr marL="432000" indent="-216000">
              <a:defRPr sz="1600"/>
            </a:lvl3pPr>
            <a:lvl4pPr marL="216000" indent="-216000">
              <a:defRPr sz="1600"/>
            </a:lvl4pPr>
            <a:lvl5pPr marL="432000" indent="-216000">
              <a:defRPr sz="1600"/>
            </a:lvl5pPr>
            <a:lvl6pPr>
              <a:defRPr sz="1800"/>
            </a:lvl6pPr>
            <a:lvl7pPr>
              <a:defRPr sz="1800"/>
            </a:lvl7pPr>
            <a:lvl8pPr>
              <a:defRPr sz="1000"/>
            </a:lvl8pPr>
            <a:lvl9pPr>
              <a:defRPr sz="1000"/>
            </a:lvl9pPr>
          </a:lstStyle>
          <a:p>
            <a:pPr lvl="0"/>
            <a:r>
              <a:rPr lang="de-DE"/>
              <a:t>Mastertextformat bearbeiten</a:t>
            </a:r>
          </a:p>
        </p:txBody>
      </p:sp>
      <p:sp>
        <p:nvSpPr>
          <p:cNvPr id="2" name="Titel 1">
            <a:extLst>
              <a:ext uri="{FF2B5EF4-FFF2-40B4-BE49-F238E27FC236}">
                <a16:creationId xmlns:a16="http://schemas.microsoft.com/office/drawing/2014/main" id="{9A53FFC9-CA3D-4CA6-83E1-D7B32D08BA7A}"/>
              </a:ext>
            </a:extLst>
          </p:cNvPr>
          <p:cNvSpPr>
            <a:spLocks noGrp="1"/>
          </p:cNvSpPr>
          <p:nvPr>
            <p:ph type="title" hasCustomPrompt="1"/>
          </p:nvPr>
        </p:nvSpPr>
        <p:spPr bwMode="gray">
          <a:xfrm>
            <a:off x="874712" y="621989"/>
            <a:ext cx="5041901" cy="936000"/>
          </a:xfrm>
        </p:spPr>
        <p:txBody>
          <a:bodyPr tIns="180000"/>
          <a:lstStyle>
            <a:lvl1pPr>
              <a:defRPr sz="3200"/>
            </a:lvl1pPr>
            <a:lvl2pPr>
              <a:defRPr sz="3200"/>
            </a:lvl2pPr>
            <a:lvl3pPr>
              <a:defRPr sz="3200"/>
            </a:lvl3pPr>
            <a:lvl4pPr>
              <a:defRPr sz="3200"/>
            </a:lvl4pPr>
            <a:lvl5pPr>
              <a:defRPr sz="3200"/>
            </a:lvl5pPr>
            <a:lvl6pPr>
              <a:defRPr sz="3200"/>
            </a:lvl6pPr>
            <a:lvl7pPr>
              <a:defRPr sz="3200"/>
            </a:lvl7pPr>
            <a:lvl8pPr>
              <a:defRPr sz="3200"/>
            </a:lvl8pPr>
            <a:lvl9pPr>
              <a:defRPr sz="3200"/>
            </a:lvl9pPr>
          </a:lstStyle>
          <a:p>
            <a:pPr lvl="0"/>
            <a:r>
              <a:rPr lang="de-DE" sz="3200" b="1">
                <a:latin typeface="DM Office" panose="02000500000000020000" pitchFamily="2" charset="0"/>
                <a:cs typeface="American Captain 01" pitchFamily="50" charset="0"/>
              </a:rPr>
              <a:t>Hier kann eine ein- oder zweizeilige Headline stehen</a:t>
            </a:r>
            <a:endParaRPr lang="de-DE"/>
          </a:p>
        </p:txBody>
      </p:sp>
      <p:sp>
        <p:nvSpPr>
          <p:cNvPr id="16" name="Freihandform: Form 15">
            <a:extLst>
              <a:ext uri="{FF2B5EF4-FFF2-40B4-BE49-F238E27FC236}">
                <a16:creationId xmlns:a16="http://schemas.microsoft.com/office/drawing/2014/main" id="{8A3D8823-1EED-4677-8C5F-ED91F836AD71}"/>
              </a:ext>
            </a:extLst>
          </p:cNvPr>
          <p:cNvSpPr/>
          <p:nvPr userDrawn="1"/>
        </p:nvSpPr>
        <p:spPr bwMode="gray">
          <a:xfrm>
            <a:off x="6996112" y="5018370"/>
            <a:ext cx="2879725" cy="588605"/>
          </a:xfrm>
          <a:custGeom>
            <a:avLst/>
            <a:gdLst>
              <a:gd name="connsiteX0" fmla="*/ 0 w 2879725"/>
              <a:gd name="connsiteY0" fmla="*/ 0 h 588605"/>
              <a:gd name="connsiteX1" fmla="*/ 2825029 w 2879725"/>
              <a:gd name="connsiteY1" fmla="*/ 0 h 588605"/>
              <a:gd name="connsiteX2" fmla="*/ 2879725 w 2879725"/>
              <a:gd name="connsiteY2" fmla="*/ 69832 h 588605"/>
              <a:gd name="connsiteX3" fmla="*/ 2879725 w 2879725"/>
              <a:gd name="connsiteY3" fmla="*/ 518773 h 588605"/>
              <a:gd name="connsiteX4" fmla="*/ 2825029 w 2879725"/>
              <a:gd name="connsiteY4" fmla="*/ 588605 h 588605"/>
              <a:gd name="connsiteX5" fmla="*/ 0 w 2879725"/>
              <a:gd name="connsiteY5" fmla="*/ 588605 h 588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79725" h="588605">
                <a:moveTo>
                  <a:pt x="0" y="0"/>
                </a:moveTo>
                <a:lnTo>
                  <a:pt x="2825029" y="0"/>
                </a:lnTo>
                <a:cubicBezTo>
                  <a:pt x="2855237" y="0"/>
                  <a:pt x="2879725" y="31265"/>
                  <a:pt x="2879725" y="69832"/>
                </a:cubicBezTo>
                <a:lnTo>
                  <a:pt x="2879725" y="518773"/>
                </a:lnTo>
                <a:cubicBezTo>
                  <a:pt x="2879725" y="557340"/>
                  <a:pt x="2855237" y="588605"/>
                  <a:pt x="2825029" y="588605"/>
                </a:cubicBezTo>
                <a:lnTo>
                  <a:pt x="0" y="588605"/>
                </a:lnTo>
                <a:close/>
              </a:path>
            </a:pathLst>
          </a:cu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marL="0" indent="0" algn="l">
              <a:lnSpc>
                <a:spcPct val="90000"/>
              </a:lnSpc>
              <a:spcBef>
                <a:spcPts val="400"/>
              </a:spcBef>
              <a:spcAft>
                <a:spcPts val="400"/>
              </a:spcAft>
              <a:buFont typeface="Arial" panose="020B0604020202020204" pitchFamily="34" charset="0"/>
              <a:buNone/>
            </a:pPr>
            <a:r>
              <a:rPr lang="de-DE" sz="1400"/>
              <a:t>Hier ist die Position für </a:t>
            </a:r>
            <a:br>
              <a:rPr lang="de-DE" sz="1400"/>
            </a:br>
            <a:r>
              <a:rPr lang="de-DE" sz="1400"/>
              <a:t>die Sprecherbauchbinde</a:t>
            </a:r>
          </a:p>
        </p:txBody>
      </p:sp>
      <p:sp>
        <p:nvSpPr>
          <p:cNvPr id="10" name="Untertitel 2">
            <a:extLst>
              <a:ext uri="{FF2B5EF4-FFF2-40B4-BE49-F238E27FC236}">
                <a16:creationId xmlns:a16="http://schemas.microsoft.com/office/drawing/2014/main" id="{200D8DCC-BD7D-4F0E-AE15-B5AE49D8F9E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8" name="Fußzeilenplatzhalter 7">
            <a:extLst>
              <a:ext uri="{FF2B5EF4-FFF2-40B4-BE49-F238E27FC236}">
                <a16:creationId xmlns:a16="http://schemas.microsoft.com/office/drawing/2014/main" id="{951096B5-342A-4082-BB44-3025689BA319}"/>
              </a:ext>
            </a:extLst>
          </p:cNvPr>
          <p:cNvSpPr>
            <a:spLocks noGrp="1"/>
          </p:cNvSpPr>
          <p:nvPr>
            <p:ph type="ftr" sz="quarter" idx="16"/>
          </p:nvPr>
        </p:nvSpPr>
        <p:spPr bwMode="gray"/>
        <p:txBody>
          <a:bodyPr/>
          <a:lstStyle/>
          <a:p>
            <a:r>
              <a:rPr lang="de-DE"/>
              <a:t>dm-Musterfolienbibliothek</a:t>
            </a:r>
          </a:p>
        </p:txBody>
      </p:sp>
      <p:sp>
        <p:nvSpPr>
          <p:cNvPr id="9" name="Foliennummernplatzhalter 8">
            <a:extLst>
              <a:ext uri="{FF2B5EF4-FFF2-40B4-BE49-F238E27FC236}">
                <a16:creationId xmlns:a16="http://schemas.microsoft.com/office/drawing/2014/main" id="{AD4E8C26-5604-41CF-9482-1E537E1655D1}"/>
              </a:ext>
            </a:extLst>
          </p:cNvPr>
          <p:cNvSpPr>
            <a:spLocks noGrp="1"/>
          </p:cNvSpPr>
          <p:nvPr>
            <p:ph type="sldNum" sz="quarter" idx="17"/>
          </p:nvPr>
        </p:nvSpPr>
        <p:spPr bwMode="gray"/>
        <p:txBody>
          <a:bodyPr/>
          <a:lstStyle/>
          <a:p>
            <a:fld id="{CB71A0B3-436A-40BC-92D2-BFDE076B5301}" type="slidenum">
              <a:rPr lang="de-DE" smtClean="0"/>
              <a:pPr/>
              <a:t>‹Nr.›</a:t>
            </a:fld>
            <a:endParaRPr lang="de-DE"/>
          </a:p>
        </p:txBody>
      </p:sp>
      <p:sp>
        <p:nvSpPr>
          <p:cNvPr id="11" name="Datumsplatzhalter 2">
            <a:extLst>
              <a:ext uri="{FF2B5EF4-FFF2-40B4-BE49-F238E27FC236}">
                <a16:creationId xmlns:a16="http://schemas.microsoft.com/office/drawing/2014/main" id="{D6E23C50-D981-4614-B3B7-8C035F5F8A33}"/>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7798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Mockup Phone">
    <p:bg>
      <p:bgPr>
        <a:solidFill>
          <a:schemeClr val="accent5"/>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857EEC6-DD7E-94A2-967F-44F3A89AA51D}"/>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15" name="Freihandform: Form 14">
            <a:extLst>
              <a:ext uri="{FF2B5EF4-FFF2-40B4-BE49-F238E27FC236}">
                <a16:creationId xmlns:a16="http://schemas.microsoft.com/office/drawing/2014/main" id="{AD7C7747-0D36-4535-8CB0-BA673C040168}"/>
              </a:ext>
            </a:extLst>
          </p:cNvPr>
          <p:cNvSpPr/>
          <p:nvPr userDrawn="1"/>
        </p:nvSpPr>
        <p:spPr bwMode="gray">
          <a:xfrm>
            <a:off x="0" y="0"/>
            <a:ext cx="7716838" cy="6858000"/>
          </a:xfrm>
          <a:custGeom>
            <a:avLst/>
            <a:gdLst>
              <a:gd name="connsiteX0" fmla="*/ 0 w 7716838"/>
              <a:gd name="connsiteY0" fmla="*/ 0 h 6858000"/>
              <a:gd name="connsiteX1" fmla="*/ 7716838 w 7716838"/>
              <a:gd name="connsiteY1" fmla="*/ 0 h 6858000"/>
              <a:gd name="connsiteX2" fmla="*/ 7716838 w 7716838"/>
              <a:gd name="connsiteY2" fmla="*/ 1 h 6858000"/>
              <a:gd name="connsiteX3" fmla="*/ 6648580 w 7716838"/>
              <a:gd name="connsiteY3" fmla="*/ 1 h 6858000"/>
              <a:gd name="connsiteX4" fmla="*/ 6729875 w 7716838"/>
              <a:gd name="connsiteY4" fmla="*/ 408261 h 6858000"/>
              <a:gd name="connsiteX5" fmla="*/ 6903265 w 7716838"/>
              <a:gd name="connsiteY5" fmla="*/ 2373366 h 6858000"/>
              <a:gd name="connsiteX6" fmla="*/ 5916616 w 7716838"/>
              <a:gd name="connsiteY6" fmla="*/ 6812371 h 6858000"/>
              <a:gd name="connsiteX7" fmla="*/ 5917268 w 7716838"/>
              <a:gd name="connsiteY7" fmla="*/ 6858000 h 6858000"/>
              <a:gd name="connsiteX8" fmla="*/ 0 w 771683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6838" h="6858000">
                <a:moveTo>
                  <a:pt x="0" y="0"/>
                </a:moveTo>
                <a:lnTo>
                  <a:pt x="7716838" y="0"/>
                </a:lnTo>
                <a:lnTo>
                  <a:pt x="7716838" y="1"/>
                </a:lnTo>
                <a:lnTo>
                  <a:pt x="6648580" y="1"/>
                </a:lnTo>
                <a:lnTo>
                  <a:pt x="6729875" y="408261"/>
                </a:lnTo>
                <a:cubicBezTo>
                  <a:pt x="6847461" y="1021078"/>
                  <a:pt x="6947679" y="1686585"/>
                  <a:pt x="6903265" y="2373366"/>
                </a:cubicBezTo>
                <a:cubicBezTo>
                  <a:pt x="6819989" y="3661081"/>
                  <a:pt x="5959982" y="5793741"/>
                  <a:pt x="5916616" y="6812371"/>
                </a:cubicBezTo>
                <a:lnTo>
                  <a:pt x="591726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Freihandform: Form 9">
            <a:extLst>
              <a:ext uri="{FF2B5EF4-FFF2-40B4-BE49-F238E27FC236}">
                <a16:creationId xmlns:a16="http://schemas.microsoft.com/office/drawing/2014/main" id="{B6856AAE-837E-4B2F-B03C-05AFAF5D9CAB}"/>
              </a:ext>
            </a:extLst>
          </p:cNvPr>
          <p:cNvSpPr/>
          <p:nvPr userDrawn="1"/>
        </p:nvSpPr>
        <p:spPr bwMode="gray">
          <a:xfrm>
            <a:off x="5916616" y="1"/>
            <a:ext cx="6275384" cy="6858000"/>
          </a:xfrm>
          <a:custGeom>
            <a:avLst/>
            <a:gdLst>
              <a:gd name="connsiteX0" fmla="*/ 4065816 w 6275384"/>
              <a:gd name="connsiteY0" fmla="*/ 0 h 6858000"/>
              <a:gd name="connsiteX1" fmla="*/ 6275384 w 6275384"/>
              <a:gd name="connsiteY1" fmla="*/ 0 h 6858000"/>
              <a:gd name="connsiteX2" fmla="*/ 6275384 w 6275384"/>
              <a:gd name="connsiteY2" fmla="*/ 6858000 h 6858000"/>
              <a:gd name="connsiteX3" fmla="*/ 652 w 6275384"/>
              <a:gd name="connsiteY3" fmla="*/ 6858000 h 6858000"/>
              <a:gd name="connsiteX4" fmla="*/ 0 w 6275384"/>
              <a:gd name="connsiteY4" fmla="*/ 6812370 h 6858000"/>
              <a:gd name="connsiteX5" fmla="*/ 986649 w 6275384"/>
              <a:gd name="connsiteY5" fmla="*/ 2373365 h 6858000"/>
              <a:gd name="connsiteX6" fmla="*/ 994830 w 6275384"/>
              <a:gd name="connsiteY6" fmla="*/ 1862759 h 6858000"/>
              <a:gd name="connsiteX7" fmla="*/ 984155 w 6275384"/>
              <a:gd name="connsiteY7" fmla="*/ 1648430 h 6858000"/>
              <a:gd name="connsiteX8" fmla="*/ 987752 w 6275384"/>
              <a:gd name="connsiteY8" fmla="*/ 1648647 h 6858000"/>
              <a:gd name="connsiteX9" fmla="*/ 3969255 w 6275384"/>
              <a:gd name="connsiteY9" fmla="*/ 848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5384" h="6858000">
                <a:moveTo>
                  <a:pt x="4065816" y="0"/>
                </a:moveTo>
                <a:lnTo>
                  <a:pt x="6275384" y="0"/>
                </a:lnTo>
                <a:lnTo>
                  <a:pt x="6275384" y="6858000"/>
                </a:lnTo>
                <a:lnTo>
                  <a:pt x="652" y="6858000"/>
                </a:lnTo>
                <a:lnTo>
                  <a:pt x="0" y="6812370"/>
                </a:lnTo>
                <a:cubicBezTo>
                  <a:pt x="43366" y="5793740"/>
                  <a:pt x="903373" y="3661080"/>
                  <a:pt x="986649" y="2373365"/>
                </a:cubicBezTo>
                <a:cubicBezTo>
                  <a:pt x="997753" y="2201670"/>
                  <a:pt x="999817" y="2031304"/>
                  <a:pt x="994830" y="1862759"/>
                </a:cubicBezTo>
                <a:lnTo>
                  <a:pt x="984155" y="1648430"/>
                </a:lnTo>
                <a:lnTo>
                  <a:pt x="987752" y="1648647"/>
                </a:lnTo>
                <a:cubicBezTo>
                  <a:pt x="1977713" y="1662967"/>
                  <a:pt x="3003457" y="919290"/>
                  <a:pt x="3969255" y="84847"/>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ihandform: Form 10">
            <a:extLst>
              <a:ext uri="{FF2B5EF4-FFF2-40B4-BE49-F238E27FC236}">
                <a16:creationId xmlns:a16="http://schemas.microsoft.com/office/drawing/2014/main" id="{8BDF50F2-46C6-4F33-B4C6-62F7EEC7D115}"/>
              </a:ext>
            </a:extLst>
          </p:cNvPr>
          <p:cNvSpPr>
            <a:spLocks/>
          </p:cNvSpPr>
          <p:nvPr userDrawn="1"/>
        </p:nvSpPr>
        <p:spPr bwMode="gray">
          <a:xfrm flipH="1">
            <a:off x="5916615" y="2846263"/>
            <a:ext cx="6275384" cy="4011737"/>
          </a:xfrm>
          <a:custGeom>
            <a:avLst/>
            <a:gdLst>
              <a:gd name="connsiteX0" fmla="*/ 5346389 w 6275384"/>
              <a:gd name="connsiteY0" fmla="*/ 0 h 4011737"/>
              <a:gd name="connsiteX1" fmla="*/ 4768443 w 6275384"/>
              <a:gd name="connsiteY1" fmla="*/ 130551 h 4011737"/>
              <a:gd name="connsiteX2" fmla="*/ 146551 w 6275384"/>
              <a:gd name="connsiteY2" fmla="*/ 974140 h 4011737"/>
              <a:gd name="connsiteX3" fmla="*/ 0 w 6275384"/>
              <a:gd name="connsiteY3" fmla="*/ 993645 h 4011737"/>
              <a:gd name="connsiteX4" fmla="*/ 0 w 6275384"/>
              <a:gd name="connsiteY4" fmla="*/ 1910466 h 4011737"/>
              <a:gd name="connsiteX5" fmla="*/ 1 w 6275384"/>
              <a:gd name="connsiteY5" fmla="*/ 1910466 h 4011737"/>
              <a:gd name="connsiteX6" fmla="*/ 1 w 6275384"/>
              <a:gd name="connsiteY6" fmla="*/ 4011736 h 4011737"/>
              <a:gd name="connsiteX7" fmla="*/ 1 w 6275384"/>
              <a:gd name="connsiteY7" fmla="*/ 4011737 h 4011737"/>
              <a:gd name="connsiteX8" fmla="*/ 6274731 w 6275384"/>
              <a:gd name="connsiteY8" fmla="*/ 4011737 h 4011737"/>
              <a:gd name="connsiteX9" fmla="*/ 6275384 w 6275384"/>
              <a:gd name="connsiteY9" fmla="*/ 3966108 h 4011737"/>
              <a:gd name="connsiteX10" fmla="*/ 5353260 w 6275384"/>
              <a:gd name="connsiteY10" fmla="*/ 45776 h 401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5384" h="4011737">
                <a:moveTo>
                  <a:pt x="5346389" y="0"/>
                </a:moveTo>
                <a:lnTo>
                  <a:pt x="4768443" y="130551"/>
                </a:lnTo>
                <a:cubicBezTo>
                  <a:pt x="3291812" y="451949"/>
                  <a:pt x="1747801" y="747552"/>
                  <a:pt x="146551" y="974140"/>
                </a:cubicBezTo>
                <a:lnTo>
                  <a:pt x="0" y="993645"/>
                </a:lnTo>
                <a:lnTo>
                  <a:pt x="0" y="1910466"/>
                </a:lnTo>
                <a:lnTo>
                  <a:pt x="1" y="1910466"/>
                </a:lnTo>
                <a:lnTo>
                  <a:pt x="1" y="4011736"/>
                </a:lnTo>
                <a:lnTo>
                  <a:pt x="1" y="4011737"/>
                </a:lnTo>
                <a:lnTo>
                  <a:pt x="6274731" y="4011737"/>
                </a:lnTo>
                <a:lnTo>
                  <a:pt x="6275384" y="3966108"/>
                </a:lnTo>
                <a:cubicBezTo>
                  <a:pt x="6237438" y="3074806"/>
                  <a:pt x="5574252" y="1330576"/>
                  <a:pt x="5353260" y="45776"/>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reihandform: Form 11">
            <a:extLst>
              <a:ext uri="{FF2B5EF4-FFF2-40B4-BE49-F238E27FC236}">
                <a16:creationId xmlns:a16="http://schemas.microsoft.com/office/drawing/2014/main" id="{F6851038-2598-4F4F-9AAD-A348DAEC236A}"/>
              </a:ext>
            </a:extLst>
          </p:cNvPr>
          <p:cNvSpPr>
            <a:spLocks/>
          </p:cNvSpPr>
          <p:nvPr userDrawn="1"/>
        </p:nvSpPr>
        <p:spPr bwMode="gray">
          <a:xfrm>
            <a:off x="5916616" y="3565038"/>
            <a:ext cx="6275384" cy="3292963"/>
          </a:xfrm>
          <a:custGeom>
            <a:avLst/>
            <a:gdLst>
              <a:gd name="connsiteX0" fmla="*/ 6275384 w 6275384"/>
              <a:gd name="connsiteY0" fmla="*/ 0 h 3292963"/>
              <a:gd name="connsiteX1" fmla="*/ 6275384 w 6275384"/>
              <a:gd name="connsiteY1" fmla="*/ 3292963 h 3292963"/>
              <a:gd name="connsiteX2" fmla="*/ 652 w 6275384"/>
              <a:gd name="connsiteY2" fmla="*/ 3292963 h 3292963"/>
              <a:gd name="connsiteX3" fmla="*/ 0 w 6275384"/>
              <a:gd name="connsiteY3" fmla="*/ 3247333 h 3292963"/>
              <a:gd name="connsiteX4" fmla="*/ 392419 w 6275384"/>
              <a:gd name="connsiteY4" fmla="*/ 1434729 h 3292963"/>
              <a:gd name="connsiteX5" fmla="*/ 441087 w 6275384"/>
              <a:gd name="connsiteY5" fmla="*/ 1261443 h 3292963"/>
              <a:gd name="connsiteX6" fmla="*/ 910095 w 6275384"/>
              <a:gd name="connsiteY6" fmla="*/ 1149144 h 3292963"/>
              <a:gd name="connsiteX7" fmla="*/ 6269296 w 6275384"/>
              <a:gd name="connsiteY7" fmla="*/ 153 h 329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5384" h="3292963">
                <a:moveTo>
                  <a:pt x="6275384" y="0"/>
                </a:moveTo>
                <a:lnTo>
                  <a:pt x="6275384" y="3292963"/>
                </a:lnTo>
                <a:lnTo>
                  <a:pt x="652" y="3292963"/>
                </a:lnTo>
                <a:lnTo>
                  <a:pt x="0" y="3247333"/>
                </a:lnTo>
                <a:cubicBezTo>
                  <a:pt x="18973" y="2801682"/>
                  <a:pt x="194255" y="2142799"/>
                  <a:pt x="392419" y="1434729"/>
                </a:cubicBezTo>
                <a:lnTo>
                  <a:pt x="441087" y="1261443"/>
                </a:lnTo>
                <a:lnTo>
                  <a:pt x="910095" y="1149144"/>
                </a:lnTo>
                <a:cubicBezTo>
                  <a:pt x="3050604" y="623552"/>
                  <a:pt x="4880535" y="45361"/>
                  <a:pt x="6269296" y="153"/>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BAFC859A-1187-4DD4-8E80-7AB6618D938E}"/>
              </a:ext>
            </a:extLst>
          </p:cNvPr>
          <p:cNvSpPr>
            <a:spLocks noGrp="1"/>
          </p:cNvSpPr>
          <p:nvPr>
            <p:ph type="ftr" sz="quarter" idx="16"/>
          </p:nvPr>
        </p:nvSpPr>
        <p:spPr bwMode="black"/>
        <p:txBody>
          <a:bodyPr/>
          <a:lstStyle>
            <a:lvl1pPr>
              <a:defRPr>
                <a:solidFill>
                  <a:schemeClr val="bg1"/>
                </a:solidFill>
              </a:defRPr>
            </a:lvl1pPr>
          </a:lstStyle>
          <a:p>
            <a:r>
              <a:rPr lang="de-DE"/>
              <a:t>dm-Musterfolienbibliothek</a:t>
            </a:r>
          </a:p>
        </p:txBody>
      </p:sp>
      <p:sp>
        <p:nvSpPr>
          <p:cNvPr id="9" name="Foliennummernplatzhalter 8">
            <a:extLst>
              <a:ext uri="{FF2B5EF4-FFF2-40B4-BE49-F238E27FC236}">
                <a16:creationId xmlns:a16="http://schemas.microsoft.com/office/drawing/2014/main" id="{E651E9DC-BEAB-445A-B6E7-E3586C3C1FC8}"/>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18" name="Titel 30">
            <a:extLst>
              <a:ext uri="{FF2B5EF4-FFF2-40B4-BE49-F238E27FC236}">
                <a16:creationId xmlns:a16="http://schemas.microsoft.com/office/drawing/2014/main" id="{C430B8F7-0B98-40C6-AE8D-A18FA35F0E22}"/>
              </a:ext>
            </a:extLst>
          </p:cNvPr>
          <p:cNvSpPr>
            <a:spLocks noGrp="1"/>
          </p:cNvSpPr>
          <p:nvPr>
            <p:ph type="title" hasCustomPrompt="1"/>
          </p:nvPr>
        </p:nvSpPr>
        <p:spPr>
          <a:xfrm>
            <a:off x="874712" y="621989"/>
            <a:ext cx="5041901" cy="936000"/>
          </a:xfrm>
        </p:spPr>
        <p:txBody>
          <a:bodyPr/>
          <a:lstStyle/>
          <a:p>
            <a:r>
              <a:rPr lang="de-DE"/>
              <a:t>Hier kann eine ein- oder zweizeilige Headline stehen</a:t>
            </a:r>
          </a:p>
        </p:txBody>
      </p:sp>
      <p:sp>
        <p:nvSpPr>
          <p:cNvPr id="19" name="Untertitel 2">
            <a:extLst>
              <a:ext uri="{FF2B5EF4-FFF2-40B4-BE49-F238E27FC236}">
                <a16:creationId xmlns:a16="http://schemas.microsoft.com/office/drawing/2014/main" id="{9FFE8F0C-396C-441A-9AEE-F1CD203CF97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Datumsplatzhalter 2">
            <a:extLst>
              <a:ext uri="{FF2B5EF4-FFF2-40B4-BE49-F238E27FC236}">
                <a16:creationId xmlns:a16="http://schemas.microsoft.com/office/drawing/2014/main" id="{F501EB4C-5FE7-423B-A32E-548DB66EE1F5}"/>
              </a:ext>
            </a:extLst>
          </p:cNvPr>
          <p:cNvSpPr>
            <a:spLocks noGrp="1"/>
          </p:cNvSpPr>
          <p:nvPr>
            <p:ph type="dt" sz="half" idx="10"/>
          </p:nvPr>
        </p:nvSpPr>
        <p:spPr bwMode="gray">
          <a:xfrm>
            <a:off x="0" y="5995288"/>
            <a:ext cx="12192000" cy="862712"/>
          </a:xfrm>
          <a:blipFill>
            <a:blip r:embed="rId3">
              <a:extLst>
                <a:ext uri="{96DAC541-7B7A-43D3-8B79-37D633B846F1}">
                  <asvg:svgBlip xmlns:asvg="http://schemas.microsoft.com/office/drawing/2016/SVG/main" r:embed="rId4"/>
                </a:ext>
              </a:extLst>
            </a:blip>
            <a:stretch>
              <a:fillRect/>
            </a:stretch>
          </a:blipFill>
        </p:spPr>
        <p:txBody>
          <a:bodyPr anchor="b"/>
          <a:lstStyle>
            <a:lvl1pPr>
              <a:defRPr sz="100">
                <a:noFill/>
              </a:defRPr>
            </a:lvl1pPr>
          </a:lstStyle>
          <a:p>
            <a:r>
              <a:rPr lang="de-DE"/>
              <a:t>Datumsplatzhalter immer eingeblendet lassen (Logo)</a:t>
            </a:r>
          </a:p>
        </p:txBody>
      </p:sp>
      <p:grpSp>
        <p:nvGrpSpPr>
          <p:cNvPr id="2" name="Gruppieren 1">
            <a:extLst>
              <a:ext uri="{FF2B5EF4-FFF2-40B4-BE49-F238E27FC236}">
                <a16:creationId xmlns:a16="http://schemas.microsoft.com/office/drawing/2014/main" id="{A68A36AB-A1FD-4845-B8F6-4A6DEB8BAA11}"/>
              </a:ext>
            </a:extLst>
          </p:cNvPr>
          <p:cNvGrpSpPr/>
          <p:nvPr userDrawn="1"/>
        </p:nvGrpSpPr>
        <p:grpSpPr>
          <a:xfrm>
            <a:off x="7635797" y="1015841"/>
            <a:ext cx="3254187" cy="5121503"/>
            <a:chOff x="7635797" y="1015841"/>
            <a:chExt cx="3254187" cy="5121503"/>
          </a:xfrm>
        </p:grpSpPr>
        <p:sp>
          <p:nvSpPr>
            <p:cNvPr id="16" name="Rechteck: abgerundete Ecken 15">
              <a:extLst>
                <a:ext uri="{FF2B5EF4-FFF2-40B4-BE49-F238E27FC236}">
                  <a16:creationId xmlns:a16="http://schemas.microsoft.com/office/drawing/2014/main" id="{1DB2CDD9-3AEA-45E8-B46E-48B162FA97A7}"/>
                </a:ext>
              </a:extLst>
            </p:cNvPr>
            <p:cNvSpPr/>
            <p:nvPr userDrawn="1"/>
          </p:nvSpPr>
          <p:spPr bwMode="gray">
            <a:xfrm>
              <a:off x="8267700" y="1196182"/>
              <a:ext cx="1958975" cy="4238624"/>
            </a:xfrm>
            <a:prstGeom prst="roundRect">
              <a:avLst>
                <a:gd name="adj" fmla="val 10022"/>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marL="180000" indent="-180000" algn="l">
                <a:lnSpc>
                  <a:spcPct val="90000"/>
                </a:lnSpc>
                <a:spcBef>
                  <a:spcPts val="400"/>
                </a:spcBef>
                <a:spcAft>
                  <a:spcPts val="400"/>
                </a:spcAft>
                <a:buFont typeface="Arial" panose="020B0604020202020204" pitchFamily="34" charset="0"/>
                <a:buChar char="•"/>
              </a:pPr>
              <a:endParaRPr lang="de-DE" sz="1400" err="1"/>
            </a:p>
          </p:txBody>
        </p:sp>
        <p:pic>
          <p:nvPicPr>
            <p:cNvPr id="20" name="Picture 22" descr="A picture containing monitor, sign, sitting, bus&#10;&#10;Description automatically generated">
              <a:extLst>
                <a:ext uri="{FF2B5EF4-FFF2-40B4-BE49-F238E27FC236}">
                  <a16:creationId xmlns:a16="http://schemas.microsoft.com/office/drawing/2014/main" id="{ED364843-539B-429A-B640-FA02945048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7635797" y="1015841"/>
              <a:ext cx="3254187" cy="5121503"/>
            </a:xfrm>
            <a:prstGeom prst="rect">
              <a:avLst/>
            </a:prstGeom>
          </p:spPr>
        </p:pic>
      </p:grpSp>
      <p:sp>
        <p:nvSpPr>
          <p:cNvPr id="24" name="Bildplatzhalter 23">
            <a:extLst>
              <a:ext uri="{FF2B5EF4-FFF2-40B4-BE49-F238E27FC236}">
                <a16:creationId xmlns:a16="http://schemas.microsoft.com/office/drawing/2014/main" id="{C299C7D6-F09B-4A20-8C49-6987A763EF93}"/>
              </a:ext>
            </a:extLst>
          </p:cNvPr>
          <p:cNvSpPr>
            <a:spLocks noGrp="1"/>
          </p:cNvSpPr>
          <p:nvPr userDrawn="1">
            <p:ph type="pic" sz="quarter" idx="18" hasCustomPrompt="1"/>
          </p:nvPr>
        </p:nvSpPr>
        <p:spPr bwMode="gray">
          <a:xfrm>
            <a:off x="8267700" y="1196182"/>
            <a:ext cx="1958975" cy="4238624"/>
          </a:xfrm>
          <a:custGeom>
            <a:avLst/>
            <a:gdLst>
              <a:gd name="connsiteX0" fmla="*/ 196328 w 1958975"/>
              <a:gd name="connsiteY0" fmla="*/ 0 h 4238624"/>
              <a:gd name="connsiteX1" fmla="*/ 1762647 w 1958975"/>
              <a:gd name="connsiteY1" fmla="*/ 0 h 4238624"/>
              <a:gd name="connsiteX2" fmla="*/ 1958975 w 1958975"/>
              <a:gd name="connsiteY2" fmla="*/ 196328 h 4238624"/>
              <a:gd name="connsiteX3" fmla="*/ 1958975 w 1958975"/>
              <a:gd name="connsiteY3" fmla="*/ 4042296 h 4238624"/>
              <a:gd name="connsiteX4" fmla="*/ 1762647 w 1958975"/>
              <a:gd name="connsiteY4" fmla="*/ 4238624 h 4238624"/>
              <a:gd name="connsiteX5" fmla="*/ 196328 w 1958975"/>
              <a:gd name="connsiteY5" fmla="*/ 4238624 h 4238624"/>
              <a:gd name="connsiteX6" fmla="*/ 0 w 1958975"/>
              <a:gd name="connsiteY6" fmla="*/ 4042296 h 4238624"/>
              <a:gd name="connsiteX7" fmla="*/ 0 w 1958975"/>
              <a:gd name="connsiteY7" fmla="*/ 196328 h 4238624"/>
              <a:gd name="connsiteX8" fmla="*/ 196328 w 1958975"/>
              <a:gd name="connsiteY8" fmla="*/ 0 h 423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8975" h="4238624">
                <a:moveTo>
                  <a:pt x="196328" y="0"/>
                </a:moveTo>
                <a:lnTo>
                  <a:pt x="1762647" y="0"/>
                </a:lnTo>
                <a:cubicBezTo>
                  <a:pt x="1871076" y="0"/>
                  <a:pt x="1958975" y="87899"/>
                  <a:pt x="1958975" y="196328"/>
                </a:cubicBezTo>
                <a:lnTo>
                  <a:pt x="1958975" y="4042296"/>
                </a:lnTo>
                <a:cubicBezTo>
                  <a:pt x="1958975" y="4150725"/>
                  <a:pt x="1871076" y="4238624"/>
                  <a:pt x="1762647" y="4238624"/>
                </a:cubicBezTo>
                <a:lnTo>
                  <a:pt x="196328" y="4238624"/>
                </a:lnTo>
                <a:cubicBezTo>
                  <a:pt x="87899" y="4238624"/>
                  <a:pt x="0" y="4150725"/>
                  <a:pt x="0" y="4042296"/>
                </a:cubicBezTo>
                <a:lnTo>
                  <a:pt x="0" y="196328"/>
                </a:lnTo>
                <a:cubicBezTo>
                  <a:pt x="0" y="87899"/>
                  <a:pt x="87899" y="0"/>
                  <a:pt x="196328"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Tree>
    <p:extLst>
      <p:ext uri="{BB962C8B-B14F-4D97-AF65-F5344CB8AC3E}">
        <p14:creationId xmlns:p14="http://schemas.microsoft.com/office/powerpoint/2010/main" val="256452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Mockup Screen">
    <p:bg>
      <p:bgPr>
        <a:solidFill>
          <a:schemeClr val="accent5"/>
        </a:solid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3F9E3CD-AF9E-2FCB-BA80-B53B2AFF5874}"/>
              </a:ext>
            </a:extLst>
          </p:cNvPr>
          <p:cNvPicPr>
            <a:picLocks noChangeAspect="1"/>
          </p:cNvPicPr>
          <p:nvPr userDrawn="1"/>
        </p:nvPicPr>
        <p:blipFill>
          <a:blip r:embed="rId2"/>
          <a:stretch>
            <a:fillRect/>
          </a:stretch>
        </p:blipFill>
        <p:spPr>
          <a:xfrm>
            <a:off x="-1" y="336"/>
            <a:ext cx="12192603" cy="6857663"/>
          </a:xfrm>
          <a:prstGeom prst="rect">
            <a:avLst/>
          </a:prstGeom>
        </p:spPr>
      </p:pic>
      <p:sp>
        <p:nvSpPr>
          <p:cNvPr id="15" name="Freihandform: Form 14">
            <a:extLst>
              <a:ext uri="{FF2B5EF4-FFF2-40B4-BE49-F238E27FC236}">
                <a16:creationId xmlns:a16="http://schemas.microsoft.com/office/drawing/2014/main" id="{AD7C7747-0D36-4535-8CB0-BA673C040168}"/>
              </a:ext>
            </a:extLst>
          </p:cNvPr>
          <p:cNvSpPr/>
          <p:nvPr userDrawn="1"/>
        </p:nvSpPr>
        <p:spPr bwMode="gray">
          <a:xfrm>
            <a:off x="0" y="0"/>
            <a:ext cx="7716838" cy="6858000"/>
          </a:xfrm>
          <a:custGeom>
            <a:avLst/>
            <a:gdLst>
              <a:gd name="connsiteX0" fmla="*/ 0 w 7716838"/>
              <a:gd name="connsiteY0" fmla="*/ 0 h 6858000"/>
              <a:gd name="connsiteX1" fmla="*/ 7716838 w 7716838"/>
              <a:gd name="connsiteY1" fmla="*/ 0 h 6858000"/>
              <a:gd name="connsiteX2" fmla="*/ 7716838 w 7716838"/>
              <a:gd name="connsiteY2" fmla="*/ 1 h 6858000"/>
              <a:gd name="connsiteX3" fmla="*/ 6648580 w 7716838"/>
              <a:gd name="connsiteY3" fmla="*/ 1 h 6858000"/>
              <a:gd name="connsiteX4" fmla="*/ 6729875 w 7716838"/>
              <a:gd name="connsiteY4" fmla="*/ 408261 h 6858000"/>
              <a:gd name="connsiteX5" fmla="*/ 6903265 w 7716838"/>
              <a:gd name="connsiteY5" fmla="*/ 2373366 h 6858000"/>
              <a:gd name="connsiteX6" fmla="*/ 5916616 w 7716838"/>
              <a:gd name="connsiteY6" fmla="*/ 6812371 h 6858000"/>
              <a:gd name="connsiteX7" fmla="*/ 5917268 w 7716838"/>
              <a:gd name="connsiteY7" fmla="*/ 6858000 h 6858000"/>
              <a:gd name="connsiteX8" fmla="*/ 0 w 771683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6838" h="6858000">
                <a:moveTo>
                  <a:pt x="0" y="0"/>
                </a:moveTo>
                <a:lnTo>
                  <a:pt x="7716838" y="0"/>
                </a:lnTo>
                <a:lnTo>
                  <a:pt x="7716838" y="1"/>
                </a:lnTo>
                <a:lnTo>
                  <a:pt x="6648580" y="1"/>
                </a:lnTo>
                <a:lnTo>
                  <a:pt x="6729875" y="408261"/>
                </a:lnTo>
                <a:cubicBezTo>
                  <a:pt x="6847461" y="1021078"/>
                  <a:pt x="6947679" y="1686585"/>
                  <a:pt x="6903265" y="2373366"/>
                </a:cubicBezTo>
                <a:cubicBezTo>
                  <a:pt x="6819989" y="3661081"/>
                  <a:pt x="5959982" y="5793741"/>
                  <a:pt x="5916616" y="6812371"/>
                </a:cubicBezTo>
                <a:lnTo>
                  <a:pt x="591726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Freihandform: Form 9">
            <a:extLst>
              <a:ext uri="{FF2B5EF4-FFF2-40B4-BE49-F238E27FC236}">
                <a16:creationId xmlns:a16="http://schemas.microsoft.com/office/drawing/2014/main" id="{B6856AAE-837E-4B2F-B03C-05AFAF5D9CAB}"/>
              </a:ext>
            </a:extLst>
          </p:cNvPr>
          <p:cNvSpPr/>
          <p:nvPr userDrawn="1"/>
        </p:nvSpPr>
        <p:spPr bwMode="gray">
          <a:xfrm>
            <a:off x="5916616" y="1"/>
            <a:ext cx="6275384" cy="6858000"/>
          </a:xfrm>
          <a:custGeom>
            <a:avLst/>
            <a:gdLst>
              <a:gd name="connsiteX0" fmla="*/ 4065816 w 6275384"/>
              <a:gd name="connsiteY0" fmla="*/ 0 h 6858000"/>
              <a:gd name="connsiteX1" fmla="*/ 6275384 w 6275384"/>
              <a:gd name="connsiteY1" fmla="*/ 0 h 6858000"/>
              <a:gd name="connsiteX2" fmla="*/ 6275384 w 6275384"/>
              <a:gd name="connsiteY2" fmla="*/ 6858000 h 6858000"/>
              <a:gd name="connsiteX3" fmla="*/ 652 w 6275384"/>
              <a:gd name="connsiteY3" fmla="*/ 6858000 h 6858000"/>
              <a:gd name="connsiteX4" fmla="*/ 0 w 6275384"/>
              <a:gd name="connsiteY4" fmla="*/ 6812370 h 6858000"/>
              <a:gd name="connsiteX5" fmla="*/ 986649 w 6275384"/>
              <a:gd name="connsiteY5" fmla="*/ 2373365 h 6858000"/>
              <a:gd name="connsiteX6" fmla="*/ 994830 w 6275384"/>
              <a:gd name="connsiteY6" fmla="*/ 1862759 h 6858000"/>
              <a:gd name="connsiteX7" fmla="*/ 984155 w 6275384"/>
              <a:gd name="connsiteY7" fmla="*/ 1648430 h 6858000"/>
              <a:gd name="connsiteX8" fmla="*/ 987752 w 6275384"/>
              <a:gd name="connsiteY8" fmla="*/ 1648647 h 6858000"/>
              <a:gd name="connsiteX9" fmla="*/ 3969255 w 6275384"/>
              <a:gd name="connsiteY9" fmla="*/ 848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5384" h="6858000">
                <a:moveTo>
                  <a:pt x="4065816" y="0"/>
                </a:moveTo>
                <a:lnTo>
                  <a:pt x="6275384" y="0"/>
                </a:lnTo>
                <a:lnTo>
                  <a:pt x="6275384" y="6858000"/>
                </a:lnTo>
                <a:lnTo>
                  <a:pt x="652" y="6858000"/>
                </a:lnTo>
                <a:lnTo>
                  <a:pt x="0" y="6812370"/>
                </a:lnTo>
                <a:cubicBezTo>
                  <a:pt x="43366" y="5793740"/>
                  <a:pt x="903373" y="3661080"/>
                  <a:pt x="986649" y="2373365"/>
                </a:cubicBezTo>
                <a:cubicBezTo>
                  <a:pt x="997753" y="2201670"/>
                  <a:pt x="999817" y="2031304"/>
                  <a:pt x="994830" y="1862759"/>
                </a:cubicBezTo>
                <a:lnTo>
                  <a:pt x="984155" y="1648430"/>
                </a:lnTo>
                <a:lnTo>
                  <a:pt x="987752" y="1648647"/>
                </a:lnTo>
                <a:cubicBezTo>
                  <a:pt x="1977713" y="1662967"/>
                  <a:pt x="3003457" y="919290"/>
                  <a:pt x="3969255" y="84847"/>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ihandform: Form 10">
            <a:extLst>
              <a:ext uri="{FF2B5EF4-FFF2-40B4-BE49-F238E27FC236}">
                <a16:creationId xmlns:a16="http://schemas.microsoft.com/office/drawing/2014/main" id="{8BDF50F2-46C6-4F33-B4C6-62F7EEC7D115}"/>
              </a:ext>
            </a:extLst>
          </p:cNvPr>
          <p:cNvSpPr>
            <a:spLocks/>
          </p:cNvSpPr>
          <p:nvPr userDrawn="1"/>
        </p:nvSpPr>
        <p:spPr bwMode="gray">
          <a:xfrm flipH="1">
            <a:off x="5916615" y="2846263"/>
            <a:ext cx="6275384" cy="4011737"/>
          </a:xfrm>
          <a:custGeom>
            <a:avLst/>
            <a:gdLst>
              <a:gd name="connsiteX0" fmla="*/ 5346389 w 6275384"/>
              <a:gd name="connsiteY0" fmla="*/ 0 h 4011737"/>
              <a:gd name="connsiteX1" fmla="*/ 4768443 w 6275384"/>
              <a:gd name="connsiteY1" fmla="*/ 130551 h 4011737"/>
              <a:gd name="connsiteX2" fmla="*/ 146551 w 6275384"/>
              <a:gd name="connsiteY2" fmla="*/ 974140 h 4011737"/>
              <a:gd name="connsiteX3" fmla="*/ 0 w 6275384"/>
              <a:gd name="connsiteY3" fmla="*/ 993645 h 4011737"/>
              <a:gd name="connsiteX4" fmla="*/ 0 w 6275384"/>
              <a:gd name="connsiteY4" fmla="*/ 1910466 h 4011737"/>
              <a:gd name="connsiteX5" fmla="*/ 1 w 6275384"/>
              <a:gd name="connsiteY5" fmla="*/ 1910466 h 4011737"/>
              <a:gd name="connsiteX6" fmla="*/ 1 w 6275384"/>
              <a:gd name="connsiteY6" fmla="*/ 4011736 h 4011737"/>
              <a:gd name="connsiteX7" fmla="*/ 1 w 6275384"/>
              <a:gd name="connsiteY7" fmla="*/ 4011737 h 4011737"/>
              <a:gd name="connsiteX8" fmla="*/ 6274731 w 6275384"/>
              <a:gd name="connsiteY8" fmla="*/ 4011737 h 4011737"/>
              <a:gd name="connsiteX9" fmla="*/ 6275384 w 6275384"/>
              <a:gd name="connsiteY9" fmla="*/ 3966108 h 4011737"/>
              <a:gd name="connsiteX10" fmla="*/ 5353260 w 6275384"/>
              <a:gd name="connsiteY10" fmla="*/ 45776 h 401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5384" h="4011737">
                <a:moveTo>
                  <a:pt x="5346389" y="0"/>
                </a:moveTo>
                <a:lnTo>
                  <a:pt x="4768443" y="130551"/>
                </a:lnTo>
                <a:cubicBezTo>
                  <a:pt x="3291812" y="451949"/>
                  <a:pt x="1747801" y="747552"/>
                  <a:pt x="146551" y="974140"/>
                </a:cubicBezTo>
                <a:lnTo>
                  <a:pt x="0" y="993645"/>
                </a:lnTo>
                <a:lnTo>
                  <a:pt x="0" y="1910466"/>
                </a:lnTo>
                <a:lnTo>
                  <a:pt x="1" y="1910466"/>
                </a:lnTo>
                <a:lnTo>
                  <a:pt x="1" y="4011736"/>
                </a:lnTo>
                <a:lnTo>
                  <a:pt x="1" y="4011737"/>
                </a:lnTo>
                <a:lnTo>
                  <a:pt x="6274731" y="4011737"/>
                </a:lnTo>
                <a:lnTo>
                  <a:pt x="6275384" y="3966108"/>
                </a:lnTo>
                <a:cubicBezTo>
                  <a:pt x="6237438" y="3074806"/>
                  <a:pt x="5574252" y="1330576"/>
                  <a:pt x="5353260" y="45776"/>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reihandform: Form 11">
            <a:extLst>
              <a:ext uri="{FF2B5EF4-FFF2-40B4-BE49-F238E27FC236}">
                <a16:creationId xmlns:a16="http://schemas.microsoft.com/office/drawing/2014/main" id="{F6851038-2598-4F4F-9AAD-A348DAEC236A}"/>
              </a:ext>
            </a:extLst>
          </p:cNvPr>
          <p:cNvSpPr>
            <a:spLocks/>
          </p:cNvSpPr>
          <p:nvPr userDrawn="1"/>
        </p:nvSpPr>
        <p:spPr bwMode="gray">
          <a:xfrm>
            <a:off x="5916616" y="3565038"/>
            <a:ext cx="6275384" cy="3292963"/>
          </a:xfrm>
          <a:custGeom>
            <a:avLst/>
            <a:gdLst>
              <a:gd name="connsiteX0" fmla="*/ 6275384 w 6275384"/>
              <a:gd name="connsiteY0" fmla="*/ 0 h 3292963"/>
              <a:gd name="connsiteX1" fmla="*/ 6275384 w 6275384"/>
              <a:gd name="connsiteY1" fmla="*/ 3292963 h 3292963"/>
              <a:gd name="connsiteX2" fmla="*/ 652 w 6275384"/>
              <a:gd name="connsiteY2" fmla="*/ 3292963 h 3292963"/>
              <a:gd name="connsiteX3" fmla="*/ 0 w 6275384"/>
              <a:gd name="connsiteY3" fmla="*/ 3247333 h 3292963"/>
              <a:gd name="connsiteX4" fmla="*/ 392419 w 6275384"/>
              <a:gd name="connsiteY4" fmla="*/ 1434729 h 3292963"/>
              <a:gd name="connsiteX5" fmla="*/ 441087 w 6275384"/>
              <a:gd name="connsiteY5" fmla="*/ 1261443 h 3292963"/>
              <a:gd name="connsiteX6" fmla="*/ 910095 w 6275384"/>
              <a:gd name="connsiteY6" fmla="*/ 1149144 h 3292963"/>
              <a:gd name="connsiteX7" fmla="*/ 6269296 w 6275384"/>
              <a:gd name="connsiteY7" fmla="*/ 153 h 329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5384" h="3292963">
                <a:moveTo>
                  <a:pt x="6275384" y="0"/>
                </a:moveTo>
                <a:lnTo>
                  <a:pt x="6275384" y="3292963"/>
                </a:lnTo>
                <a:lnTo>
                  <a:pt x="652" y="3292963"/>
                </a:lnTo>
                <a:lnTo>
                  <a:pt x="0" y="3247333"/>
                </a:lnTo>
                <a:cubicBezTo>
                  <a:pt x="18973" y="2801682"/>
                  <a:pt x="194255" y="2142799"/>
                  <a:pt x="392419" y="1434729"/>
                </a:cubicBezTo>
                <a:lnTo>
                  <a:pt x="441087" y="1261443"/>
                </a:lnTo>
                <a:lnTo>
                  <a:pt x="910095" y="1149144"/>
                </a:lnTo>
                <a:cubicBezTo>
                  <a:pt x="3050604" y="623552"/>
                  <a:pt x="4880535" y="45361"/>
                  <a:pt x="6269296" y="153"/>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3241676"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BAFC859A-1187-4DD4-8E80-7AB6618D938E}"/>
              </a:ext>
            </a:extLst>
          </p:cNvPr>
          <p:cNvSpPr>
            <a:spLocks noGrp="1"/>
          </p:cNvSpPr>
          <p:nvPr>
            <p:ph type="ftr" sz="quarter" idx="16"/>
          </p:nvPr>
        </p:nvSpPr>
        <p:spPr bwMode="black"/>
        <p:txBody>
          <a:bodyPr/>
          <a:lstStyle>
            <a:lvl1pPr>
              <a:defRPr>
                <a:solidFill>
                  <a:schemeClr val="bg1"/>
                </a:solidFill>
              </a:defRPr>
            </a:lvl1pPr>
          </a:lstStyle>
          <a:p>
            <a:r>
              <a:rPr lang="de-DE"/>
              <a:t>dm-Musterfolienbibliothek</a:t>
            </a:r>
          </a:p>
        </p:txBody>
      </p:sp>
      <p:sp>
        <p:nvSpPr>
          <p:cNvPr id="9" name="Foliennummernplatzhalter 8">
            <a:extLst>
              <a:ext uri="{FF2B5EF4-FFF2-40B4-BE49-F238E27FC236}">
                <a16:creationId xmlns:a16="http://schemas.microsoft.com/office/drawing/2014/main" id="{E651E9DC-BEAB-445A-B6E7-E3586C3C1FC8}"/>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18" name="Titel 30">
            <a:extLst>
              <a:ext uri="{FF2B5EF4-FFF2-40B4-BE49-F238E27FC236}">
                <a16:creationId xmlns:a16="http://schemas.microsoft.com/office/drawing/2014/main" id="{C430B8F7-0B98-40C6-AE8D-A18FA35F0E22}"/>
              </a:ext>
            </a:extLst>
          </p:cNvPr>
          <p:cNvSpPr>
            <a:spLocks noGrp="1"/>
          </p:cNvSpPr>
          <p:nvPr>
            <p:ph type="title" hasCustomPrompt="1"/>
          </p:nvPr>
        </p:nvSpPr>
        <p:spPr>
          <a:xfrm>
            <a:off x="874713" y="621989"/>
            <a:ext cx="3241676" cy="936000"/>
          </a:xfrm>
        </p:spPr>
        <p:txBody>
          <a:bodyPr/>
          <a:lstStyle/>
          <a:p>
            <a:r>
              <a:rPr lang="de-DE"/>
              <a:t>Hier kann eine kurze Headline stehen</a:t>
            </a:r>
          </a:p>
        </p:txBody>
      </p:sp>
      <p:sp>
        <p:nvSpPr>
          <p:cNvPr id="19" name="Untertitel 2">
            <a:extLst>
              <a:ext uri="{FF2B5EF4-FFF2-40B4-BE49-F238E27FC236}">
                <a16:creationId xmlns:a16="http://schemas.microsoft.com/office/drawing/2014/main" id="{9FFE8F0C-396C-441A-9AEE-F1CD203CF97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Datumsplatzhalter 2">
            <a:extLst>
              <a:ext uri="{FF2B5EF4-FFF2-40B4-BE49-F238E27FC236}">
                <a16:creationId xmlns:a16="http://schemas.microsoft.com/office/drawing/2014/main" id="{F501EB4C-5FE7-423B-A32E-548DB66EE1F5}"/>
              </a:ext>
            </a:extLst>
          </p:cNvPr>
          <p:cNvSpPr>
            <a:spLocks noGrp="1"/>
          </p:cNvSpPr>
          <p:nvPr>
            <p:ph type="dt" sz="half" idx="10"/>
          </p:nvPr>
        </p:nvSpPr>
        <p:spPr bwMode="gray">
          <a:xfrm>
            <a:off x="0" y="5995288"/>
            <a:ext cx="12192000" cy="862712"/>
          </a:xfrm>
          <a:blipFill>
            <a:blip r:embed="rId3">
              <a:extLst>
                <a:ext uri="{96DAC541-7B7A-43D3-8B79-37D633B846F1}">
                  <asvg:svgBlip xmlns:asvg="http://schemas.microsoft.com/office/drawing/2016/SVG/main" r:embed="rId4"/>
                </a:ext>
              </a:extLst>
            </a:blip>
            <a:stretch>
              <a:fillRect/>
            </a:stretch>
          </a:blipFill>
        </p:spPr>
        <p:txBody>
          <a:bodyPr anchor="b"/>
          <a:lstStyle>
            <a:lvl1pPr>
              <a:defRPr sz="100">
                <a:noFill/>
              </a:defRPr>
            </a:lvl1pPr>
          </a:lstStyle>
          <a:p>
            <a:r>
              <a:rPr lang="de-DE"/>
              <a:t>Datumsplatzhalter immer eingeblendet lassen (Logo)</a:t>
            </a:r>
          </a:p>
        </p:txBody>
      </p:sp>
      <p:grpSp>
        <p:nvGrpSpPr>
          <p:cNvPr id="3" name="Gruppieren 2">
            <a:extLst>
              <a:ext uri="{FF2B5EF4-FFF2-40B4-BE49-F238E27FC236}">
                <a16:creationId xmlns:a16="http://schemas.microsoft.com/office/drawing/2014/main" id="{B4B31DC3-01CD-4D8E-8687-DB738068F9BB}"/>
              </a:ext>
            </a:extLst>
          </p:cNvPr>
          <p:cNvGrpSpPr/>
          <p:nvPr userDrawn="1"/>
        </p:nvGrpSpPr>
        <p:grpSpPr>
          <a:xfrm>
            <a:off x="4393885" y="1069064"/>
            <a:ext cx="7614759" cy="4632553"/>
            <a:chOff x="4393885" y="1069064"/>
            <a:chExt cx="7614759" cy="4632553"/>
          </a:xfrm>
        </p:grpSpPr>
        <p:sp>
          <p:nvSpPr>
            <p:cNvPr id="26" name="Grafik 13">
              <a:extLst>
                <a:ext uri="{FF2B5EF4-FFF2-40B4-BE49-F238E27FC236}">
                  <a16:creationId xmlns:a16="http://schemas.microsoft.com/office/drawing/2014/main" id="{93E6DEAC-DCB7-4FB4-948A-DFF8D404C60C}"/>
                </a:ext>
              </a:extLst>
            </p:cNvPr>
            <p:cNvSpPr/>
            <p:nvPr userDrawn="1"/>
          </p:nvSpPr>
          <p:spPr>
            <a:xfrm>
              <a:off x="5031103" y="1097533"/>
              <a:ext cx="6330318" cy="4082908"/>
            </a:xfrm>
            <a:custGeom>
              <a:avLst/>
              <a:gdLst>
                <a:gd name="connsiteX0" fmla="*/ 5093912 w 5094064"/>
                <a:gd name="connsiteY0" fmla="*/ 3285450 h 3285553"/>
                <a:gd name="connsiteX1" fmla="*/ 5070291 w 5094064"/>
                <a:gd name="connsiteY1" fmla="*/ 146867 h 3285553"/>
                <a:gd name="connsiteX2" fmla="*/ 4924653 w 5094064"/>
                <a:gd name="connsiteY2" fmla="*/ -104 h 3285553"/>
                <a:gd name="connsiteX3" fmla="*/ 165963 w 5094064"/>
                <a:gd name="connsiteY3" fmla="*/ -104 h 3285553"/>
                <a:gd name="connsiteX4" fmla="*/ 24136 w 5094064"/>
                <a:gd name="connsiteY4" fmla="*/ 134104 h 3285553"/>
                <a:gd name="connsiteX5" fmla="*/ -153 w 5094064"/>
                <a:gd name="connsiteY5" fmla="*/ 3285450 h 328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4064" h="3285553">
                  <a:moveTo>
                    <a:pt x="5093912" y="3285450"/>
                  </a:moveTo>
                  <a:cubicBezTo>
                    <a:pt x="5093912" y="3285450"/>
                    <a:pt x="5070291" y="203160"/>
                    <a:pt x="5070291" y="146867"/>
                  </a:cubicBezTo>
                  <a:cubicBezTo>
                    <a:pt x="5070291" y="90574"/>
                    <a:pt x="5054669" y="-104"/>
                    <a:pt x="4924653" y="-104"/>
                  </a:cubicBezTo>
                  <a:lnTo>
                    <a:pt x="165963" y="-104"/>
                  </a:lnTo>
                  <a:cubicBezTo>
                    <a:pt x="92049" y="-104"/>
                    <a:pt x="24136" y="41902"/>
                    <a:pt x="24136" y="134104"/>
                  </a:cubicBezTo>
                  <a:cubicBezTo>
                    <a:pt x="24136" y="226306"/>
                    <a:pt x="-153" y="3285450"/>
                    <a:pt x="-153" y="3285450"/>
                  </a:cubicBezTo>
                  <a:close/>
                </a:path>
              </a:pathLst>
            </a:custGeom>
            <a:solidFill>
              <a:srgbClr val="0E0E0E"/>
            </a:solidFill>
            <a:ln w="9525" cap="flat">
              <a:noFill/>
              <a:prstDash val="solid"/>
              <a:miter/>
            </a:ln>
          </p:spPr>
          <p:txBody>
            <a:bodyPr rtlCol="0" anchor="ctr"/>
            <a:lstStyle/>
            <a:p>
              <a:endParaRPr lang="de-DE"/>
            </a:p>
          </p:txBody>
        </p:sp>
        <p:pic>
          <p:nvPicPr>
            <p:cNvPr id="27" name="Grafik 26" descr="Ein Bild, das Text, Elektronik, Monitor, drinnen enthält.&#10;&#10;Automatisch generierte Beschreibung">
              <a:extLst>
                <a:ext uri="{FF2B5EF4-FFF2-40B4-BE49-F238E27FC236}">
                  <a16:creationId xmlns:a16="http://schemas.microsoft.com/office/drawing/2014/main" id="{6D91EC37-250B-44E0-ADB6-995AC9C8BBE7}"/>
                </a:ext>
              </a:extLst>
            </p:cNvPr>
            <p:cNvPicPr>
              <a:picLocks noChangeAspect="1"/>
            </p:cNvPicPr>
            <p:nvPr userDrawn="1"/>
          </p:nvPicPr>
          <p:blipFill>
            <a:blip r:embed="rId5"/>
            <a:stretch>
              <a:fillRect/>
            </a:stretch>
          </p:blipFill>
          <p:spPr>
            <a:xfrm>
              <a:off x="4393885" y="1069064"/>
              <a:ext cx="7614759" cy="4632553"/>
            </a:xfrm>
            <a:prstGeom prst="rect">
              <a:avLst/>
            </a:prstGeom>
          </p:spPr>
        </p:pic>
      </p:grpSp>
      <p:sp>
        <p:nvSpPr>
          <p:cNvPr id="30" name="Bildplatzhalter 29">
            <a:extLst>
              <a:ext uri="{FF2B5EF4-FFF2-40B4-BE49-F238E27FC236}">
                <a16:creationId xmlns:a16="http://schemas.microsoft.com/office/drawing/2014/main" id="{0B0CB4E0-B426-4435-A73B-2EFC58CAC61A}"/>
              </a:ext>
            </a:extLst>
          </p:cNvPr>
          <p:cNvSpPr>
            <a:spLocks noGrp="1"/>
          </p:cNvSpPr>
          <p:nvPr>
            <p:ph type="pic" sz="quarter" idx="18" hasCustomPrompt="1"/>
          </p:nvPr>
        </p:nvSpPr>
        <p:spPr bwMode="gray">
          <a:xfrm>
            <a:off x="5030913" y="1097404"/>
            <a:ext cx="6330319" cy="4082909"/>
          </a:xfrm>
          <a:custGeom>
            <a:avLst/>
            <a:gdLst>
              <a:gd name="connsiteX0" fmla="*/ 206430 w 6330319"/>
              <a:gd name="connsiteY0" fmla="*/ 0 h 4082909"/>
              <a:gd name="connsiteX1" fmla="*/ 6119983 w 6330319"/>
              <a:gd name="connsiteY1" fmla="*/ 0 h 4082909"/>
              <a:gd name="connsiteX2" fmla="*/ 6300965 w 6330319"/>
              <a:gd name="connsiteY2" fmla="*/ 182638 h 4082909"/>
              <a:gd name="connsiteX3" fmla="*/ 6330319 w 6330319"/>
              <a:gd name="connsiteY3" fmla="*/ 4082909 h 4082909"/>
              <a:gd name="connsiteX4" fmla="*/ 0 w 6330319"/>
              <a:gd name="connsiteY4" fmla="*/ 4082909 h 4082909"/>
              <a:gd name="connsiteX5" fmla="*/ 30183 w 6330319"/>
              <a:gd name="connsiteY5" fmla="*/ 166778 h 4082909"/>
              <a:gd name="connsiteX6" fmla="*/ 206430 w 6330319"/>
              <a:gd name="connsiteY6" fmla="*/ 0 h 4082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30319" h="4082909">
                <a:moveTo>
                  <a:pt x="206430" y="0"/>
                </a:moveTo>
                <a:lnTo>
                  <a:pt x="6119983" y="0"/>
                </a:lnTo>
                <a:cubicBezTo>
                  <a:pt x="6281553" y="0"/>
                  <a:pt x="6300965" y="112684"/>
                  <a:pt x="6300965" y="182638"/>
                </a:cubicBezTo>
                <a:cubicBezTo>
                  <a:pt x="6300965" y="252593"/>
                  <a:pt x="6330319" y="4082909"/>
                  <a:pt x="6330319" y="4082909"/>
                </a:cubicBezTo>
                <a:lnTo>
                  <a:pt x="0" y="4082909"/>
                </a:lnTo>
                <a:cubicBezTo>
                  <a:pt x="0" y="4082909"/>
                  <a:pt x="30183" y="281356"/>
                  <a:pt x="30183" y="166778"/>
                </a:cubicBezTo>
                <a:cubicBezTo>
                  <a:pt x="30183" y="52200"/>
                  <a:pt x="114578" y="0"/>
                  <a:pt x="206430"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Tree>
    <p:extLst>
      <p:ext uri="{BB962C8B-B14F-4D97-AF65-F5344CB8AC3E}">
        <p14:creationId xmlns:p14="http://schemas.microsoft.com/office/powerpoint/2010/main" val="516100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Bild groß + Text">
    <p:spTree>
      <p:nvGrpSpPr>
        <p:cNvPr id="1" name=""/>
        <p:cNvGrpSpPr/>
        <p:nvPr/>
      </p:nvGrpSpPr>
      <p:grpSpPr>
        <a:xfrm>
          <a:off x="0" y="0"/>
          <a:ext cx="0" cy="0"/>
          <a:chOff x="0" y="0"/>
          <a:chExt cx="0" cy="0"/>
        </a:xfrm>
      </p:grpSpPr>
      <p:grpSp>
        <p:nvGrpSpPr>
          <p:cNvPr id="24" name="Gruppieren 25">
            <a:extLst>
              <a:ext uri="{FF2B5EF4-FFF2-40B4-BE49-F238E27FC236}">
                <a16:creationId xmlns:a16="http://schemas.microsoft.com/office/drawing/2014/main" id="{A3E5F5A8-5515-9E1C-38B7-2A4BC8FC6981}"/>
              </a:ext>
            </a:extLst>
          </p:cNvPr>
          <p:cNvGrpSpPr/>
          <p:nvPr userDrawn="1"/>
        </p:nvGrpSpPr>
        <p:grpSpPr bwMode="gray">
          <a:xfrm>
            <a:off x="10985892" y="5943600"/>
            <a:ext cx="922142" cy="624706"/>
            <a:chOff x="9156700" y="3262951"/>
            <a:chExt cx="2806127" cy="1901013"/>
          </a:xfrm>
        </p:grpSpPr>
        <p:sp>
          <p:nvSpPr>
            <p:cNvPr id="25" name="Grafik 7">
              <a:extLst>
                <a:ext uri="{FF2B5EF4-FFF2-40B4-BE49-F238E27FC236}">
                  <a16:creationId xmlns:a16="http://schemas.microsoft.com/office/drawing/2014/main" id="{01342D98-D12A-6228-0DE8-1301D594D5C4}"/>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6" name="Grafik 7">
              <a:extLst>
                <a:ext uri="{FF2B5EF4-FFF2-40B4-BE49-F238E27FC236}">
                  <a16:creationId xmlns:a16="http://schemas.microsoft.com/office/drawing/2014/main" id="{5C3927F9-B372-948F-9B1C-007F0402C3A1}"/>
                </a:ext>
              </a:extLst>
            </p:cNvPr>
            <p:cNvGrpSpPr/>
            <p:nvPr/>
          </p:nvGrpSpPr>
          <p:grpSpPr bwMode="gray">
            <a:xfrm>
              <a:off x="9360725" y="3384916"/>
              <a:ext cx="2478840" cy="1607084"/>
              <a:chOff x="9391840" y="2846737"/>
              <a:chExt cx="2478840" cy="1607084"/>
            </a:xfrm>
          </p:grpSpPr>
          <p:sp>
            <p:nvSpPr>
              <p:cNvPr id="27" name="Freihandform: Form 21">
                <a:extLst>
                  <a:ext uri="{FF2B5EF4-FFF2-40B4-BE49-F238E27FC236}">
                    <a16:creationId xmlns:a16="http://schemas.microsoft.com/office/drawing/2014/main" id="{3D5A9002-3CCE-D308-13D5-7219736C5BC8}"/>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8" name="Freihandform: Form 22">
                <a:extLst>
                  <a:ext uri="{FF2B5EF4-FFF2-40B4-BE49-F238E27FC236}">
                    <a16:creationId xmlns:a16="http://schemas.microsoft.com/office/drawing/2014/main" id="{234D8F56-C7F2-F08A-E43A-077E403EC080}"/>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9" name="Freihandform: Form 23">
                <a:extLst>
                  <a:ext uri="{FF2B5EF4-FFF2-40B4-BE49-F238E27FC236}">
                    <a16:creationId xmlns:a16="http://schemas.microsoft.com/office/drawing/2014/main" id="{0EB21F86-4C78-3EA2-2E80-370EF5D0CC5D}"/>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spTree>
    <p:extLst>
      <p:ext uri="{BB962C8B-B14F-4D97-AF65-F5344CB8AC3E}">
        <p14:creationId xmlns:p14="http://schemas.microsoft.com/office/powerpoint/2010/main" val="354960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elfolie">
    <p:bg>
      <p:bgPr>
        <a:solidFill>
          <a:schemeClr val="accent5"/>
        </a:solidFill>
        <a:effectLst/>
      </p:bgPr>
    </p:bg>
    <p:spTree>
      <p:nvGrpSpPr>
        <p:cNvPr id="1" name=""/>
        <p:cNvGrpSpPr/>
        <p:nvPr/>
      </p:nvGrpSpPr>
      <p:grpSpPr>
        <a:xfrm>
          <a:off x="0" y="0"/>
          <a:ext cx="0" cy="0"/>
          <a:chOff x="0" y="0"/>
          <a:chExt cx="0" cy="0"/>
        </a:xfrm>
      </p:grpSpPr>
      <p:pic>
        <p:nvPicPr>
          <p:cNvPr id="30" name="Picture 29" descr="A black and grey background&#10;&#10;Description automatically generated">
            <a:extLst>
              <a:ext uri="{FF2B5EF4-FFF2-40B4-BE49-F238E27FC236}">
                <a16:creationId xmlns:a16="http://schemas.microsoft.com/office/drawing/2014/main" id="{1E183C33-7B32-1B03-2D0F-91A9CE446EF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Datumsplatzhalter 3">
            <a:extLst>
              <a:ext uri="{FF2B5EF4-FFF2-40B4-BE49-F238E27FC236}">
                <a16:creationId xmlns:a16="http://schemas.microsoft.com/office/drawing/2014/main" id="{878245E8-1ACA-410D-82F7-7EC11DDEB3F8}"/>
              </a:ext>
            </a:extLst>
          </p:cNvPr>
          <p:cNvSpPr>
            <a:spLocks noGrp="1"/>
          </p:cNvSpPr>
          <p:nvPr userDrawn="1">
            <p:ph type="dt" sz="half" idx="10"/>
          </p:nvPr>
        </p:nvSpPr>
        <p:spPr bwMode="gray">
          <a:xfrm>
            <a:off x="874712" y="6872288"/>
            <a:ext cx="0" cy="0"/>
          </a:xfrm>
        </p:spPr>
        <p:txBody>
          <a:bodyPr/>
          <a:lstStyle/>
          <a:p>
            <a:r>
              <a:rPr lang="de-DE"/>
              <a:t>Datumsplatzhalter immer eingeblendet lassen (Logo)</a:t>
            </a:r>
          </a:p>
        </p:txBody>
      </p:sp>
      <p:sp>
        <p:nvSpPr>
          <p:cNvPr id="5" name="Fußzeilenplatzhalter 4">
            <a:extLst>
              <a:ext uri="{FF2B5EF4-FFF2-40B4-BE49-F238E27FC236}">
                <a16:creationId xmlns:a16="http://schemas.microsoft.com/office/drawing/2014/main" id="{C9E9884B-DC9B-4636-BF17-D5BFE03DC589}"/>
              </a:ext>
            </a:extLst>
          </p:cNvPr>
          <p:cNvSpPr>
            <a:spLocks noGrp="1"/>
          </p:cNvSpPr>
          <p:nvPr userDrawn="1">
            <p:ph type="ftr" sz="quarter" idx="11"/>
          </p:nvPr>
        </p:nvSpPr>
        <p:spPr bwMode="gray">
          <a:xfrm rot="5400000">
            <a:off x="12200572" y="692150"/>
            <a:ext cx="0" cy="0"/>
          </a:xfrm>
        </p:spPr>
        <p:txBody>
          <a:bodyPr/>
          <a:lstStyle>
            <a:lvl1pPr>
              <a:defRPr>
                <a:noFill/>
              </a:defRPr>
            </a:lvl1pPr>
          </a:lstStyle>
          <a:p>
            <a:r>
              <a:rPr lang="de-DE"/>
              <a:t>dm-Musterfolienbibliothek</a:t>
            </a:r>
          </a:p>
        </p:txBody>
      </p:sp>
      <p:sp>
        <p:nvSpPr>
          <p:cNvPr id="6" name="Foliennummernplatzhalter 5">
            <a:extLst>
              <a:ext uri="{FF2B5EF4-FFF2-40B4-BE49-F238E27FC236}">
                <a16:creationId xmlns:a16="http://schemas.microsoft.com/office/drawing/2014/main" id="{96CBBE09-3441-4F93-B5F7-C59CE7C0E7DB}"/>
              </a:ext>
            </a:extLst>
          </p:cNvPr>
          <p:cNvSpPr>
            <a:spLocks noGrp="1"/>
          </p:cNvSpPr>
          <p:nvPr userDrawn="1">
            <p:ph type="sldNum" sz="quarter" idx="12"/>
          </p:nvPr>
        </p:nvSpPr>
        <p:spPr bwMode="gray">
          <a:xfrm rot="5400000">
            <a:off x="12207705" y="409573"/>
            <a:ext cx="0" cy="0"/>
          </a:xfrm>
        </p:spPr>
        <p:txBody>
          <a:bodyPr/>
          <a:lstStyle>
            <a:lvl1pPr>
              <a:defRPr>
                <a:noFill/>
              </a:defRPr>
            </a:lvl1pPr>
          </a:lstStyle>
          <a:p>
            <a:fld id="{CB71A0B3-436A-40BC-92D2-BFDE076B5301}" type="slidenum">
              <a:rPr lang="de-DE" smtClean="0"/>
              <a:pPr/>
              <a:t>‹Nr.›</a:t>
            </a:fld>
            <a:endParaRPr lang="de-DE"/>
          </a:p>
        </p:txBody>
      </p:sp>
      <p:grpSp>
        <p:nvGrpSpPr>
          <p:cNvPr id="27" name="Gruppieren 26">
            <a:extLst>
              <a:ext uri="{FF2B5EF4-FFF2-40B4-BE49-F238E27FC236}">
                <a16:creationId xmlns:a16="http://schemas.microsoft.com/office/drawing/2014/main" id="{9C58DB39-0BF5-4839-8B33-0928773AA51B}"/>
              </a:ext>
            </a:extLst>
          </p:cNvPr>
          <p:cNvGrpSpPr/>
          <p:nvPr userDrawn="1"/>
        </p:nvGrpSpPr>
        <p:grpSpPr bwMode="gray">
          <a:xfrm>
            <a:off x="0" y="5259999"/>
            <a:ext cx="12192000" cy="1598001"/>
            <a:chOff x="3789680" y="5259999"/>
            <a:chExt cx="12192000" cy="1598001"/>
          </a:xfrm>
        </p:grpSpPr>
        <p:sp>
          <p:nvSpPr>
            <p:cNvPr id="12" name="Freihandform: Form 11">
              <a:extLst>
                <a:ext uri="{FF2B5EF4-FFF2-40B4-BE49-F238E27FC236}">
                  <a16:creationId xmlns:a16="http://schemas.microsoft.com/office/drawing/2014/main" id="{4F634CEF-4210-46F6-8D1A-D8E8D585005E}"/>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13" name="Freihandform: Form 12">
              <a:extLst>
                <a:ext uri="{FF2B5EF4-FFF2-40B4-BE49-F238E27FC236}">
                  <a16:creationId xmlns:a16="http://schemas.microsoft.com/office/drawing/2014/main" id="{4A9A83AA-8E09-43D2-9A45-ECE95C53D878}"/>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26" name="Gruppieren 25">
              <a:extLst>
                <a:ext uri="{FF2B5EF4-FFF2-40B4-BE49-F238E27FC236}">
                  <a16:creationId xmlns:a16="http://schemas.microsoft.com/office/drawing/2014/main" id="{3E99415C-3A26-4BF8-81AE-A9E70F67588A}"/>
                </a:ext>
              </a:extLst>
            </p:cNvPr>
            <p:cNvGrpSpPr/>
            <p:nvPr userDrawn="1"/>
          </p:nvGrpSpPr>
          <p:grpSpPr bwMode="gray">
            <a:xfrm>
              <a:off x="13555839" y="5259999"/>
              <a:ext cx="1530491" cy="1036832"/>
              <a:chOff x="9156700" y="3262951"/>
              <a:chExt cx="2806127" cy="1901013"/>
            </a:xfrm>
          </p:grpSpPr>
          <p:sp>
            <p:nvSpPr>
              <p:cNvPr id="20" name="Grafik 7">
                <a:extLst>
                  <a:ext uri="{FF2B5EF4-FFF2-40B4-BE49-F238E27FC236}">
                    <a16:creationId xmlns:a16="http://schemas.microsoft.com/office/drawing/2014/main" id="{CE5883BB-368F-4C80-9DD8-A8ADFEA56BC5}"/>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1" name="Grafik 7">
                <a:extLst>
                  <a:ext uri="{FF2B5EF4-FFF2-40B4-BE49-F238E27FC236}">
                    <a16:creationId xmlns:a16="http://schemas.microsoft.com/office/drawing/2014/main" id="{56AF6327-6BE9-4AFC-B5A0-9C7E70DA94B1}"/>
                  </a:ext>
                </a:extLst>
              </p:cNvPr>
              <p:cNvGrpSpPr/>
              <p:nvPr/>
            </p:nvGrpSpPr>
            <p:grpSpPr bwMode="gray">
              <a:xfrm>
                <a:off x="9360725" y="3384916"/>
                <a:ext cx="2478840" cy="1607084"/>
                <a:chOff x="9391840" y="2846737"/>
                <a:chExt cx="2478840" cy="1607084"/>
              </a:xfrm>
            </p:grpSpPr>
            <p:sp>
              <p:nvSpPr>
                <p:cNvPr id="22" name="Freihandform: Form 21">
                  <a:extLst>
                    <a:ext uri="{FF2B5EF4-FFF2-40B4-BE49-F238E27FC236}">
                      <a16:creationId xmlns:a16="http://schemas.microsoft.com/office/drawing/2014/main" id="{AA21A14C-E93B-4B03-B263-1578BA3C49DF}"/>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3" name="Freihandform: Form 22">
                  <a:extLst>
                    <a:ext uri="{FF2B5EF4-FFF2-40B4-BE49-F238E27FC236}">
                      <a16:creationId xmlns:a16="http://schemas.microsoft.com/office/drawing/2014/main" id="{58737E00-00D4-4B0D-B247-416795B3FBCB}"/>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4" name="Freihandform: Form 23">
                  <a:extLst>
                    <a:ext uri="{FF2B5EF4-FFF2-40B4-BE49-F238E27FC236}">
                      <a16:creationId xmlns:a16="http://schemas.microsoft.com/office/drawing/2014/main" id="{AE086E49-CC9F-4AF2-BB92-FF67B8F1EE2C}"/>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
        <p:nvSpPr>
          <p:cNvPr id="3" name="Untertitel 2">
            <a:extLst>
              <a:ext uri="{FF2B5EF4-FFF2-40B4-BE49-F238E27FC236}">
                <a16:creationId xmlns:a16="http://schemas.microsoft.com/office/drawing/2014/main" id="{4913AB05-F13D-4398-B985-9E3EA249392F}"/>
              </a:ext>
            </a:extLst>
          </p:cNvPr>
          <p:cNvSpPr>
            <a:spLocks noGrp="1"/>
          </p:cNvSpPr>
          <p:nvPr userDrawn="1">
            <p:ph type="subTitle" idx="1" hasCustomPrompt="1"/>
          </p:nvPr>
        </p:nvSpPr>
        <p:spPr bwMode="invGray">
          <a:xfrm>
            <a:off x="874712" y="4302125"/>
            <a:ext cx="7921626" cy="1466850"/>
          </a:xfrm>
        </p:spPr>
        <p:txBody>
          <a:bodyPr tIns="360000"/>
          <a:lstStyle>
            <a:lvl1pPr marL="0" indent="0" algn="l">
              <a:lnSpc>
                <a:spcPct val="100000"/>
              </a:lnSpc>
              <a:spcBef>
                <a:spcPts val="0"/>
              </a:spcBef>
              <a:spcAft>
                <a:spcPts val="0"/>
              </a:spcAft>
              <a:buNone/>
              <a:defRPr sz="1600" b="1">
                <a:solidFill>
                  <a:schemeClr val="bg1"/>
                </a:solidFill>
              </a:defRPr>
            </a:lvl1pPr>
            <a:lvl2pPr marL="0" indent="0" algn="l">
              <a:lnSpc>
                <a:spcPct val="100000"/>
              </a:lnSpc>
              <a:spcBef>
                <a:spcPts val="0"/>
              </a:spcBef>
              <a:spcAft>
                <a:spcPts val="0"/>
              </a:spcAft>
              <a:buNone/>
              <a:defRPr sz="1600" b="1">
                <a:solidFill>
                  <a:schemeClr val="bg1"/>
                </a:solidFill>
              </a:defRPr>
            </a:lvl2pPr>
            <a:lvl3pPr marL="0" indent="0" algn="l">
              <a:lnSpc>
                <a:spcPct val="100000"/>
              </a:lnSpc>
              <a:spcBef>
                <a:spcPts val="0"/>
              </a:spcBef>
              <a:spcAft>
                <a:spcPts val="0"/>
              </a:spcAft>
              <a:buNone/>
              <a:defRPr sz="1600" b="1">
                <a:solidFill>
                  <a:schemeClr val="bg1"/>
                </a:solidFill>
              </a:defRPr>
            </a:lvl3pPr>
            <a:lvl4pPr marL="0" indent="0" algn="l">
              <a:lnSpc>
                <a:spcPct val="100000"/>
              </a:lnSpc>
              <a:spcBef>
                <a:spcPts val="0"/>
              </a:spcBef>
              <a:spcAft>
                <a:spcPts val="0"/>
              </a:spcAft>
              <a:buNone/>
              <a:defRPr sz="1600" b="1">
                <a:solidFill>
                  <a:schemeClr val="bg1"/>
                </a:solidFill>
              </a:defRPr>
            </a:lvl4pPr>
            <a:lvl5pPr marL="0" indent="0" algn="l">
              <a:lnSpc>
                <a:spcPct val="100000"/>
              </a:lnSpc>
              <a:spcBef>
                <a:spcPts val="0"/>
              </a:spcBef>
              <a:spcAft>
                <a:spcPts val="0"/>
              </a:spcAft>
              <a:buNone/>
              <a:defRPr sz="1600" b="1">
                <a:solidFill>
                  <a:schemeClr val="bg1"/>
                </a:solidFill>
              </a:defRPr>
            </a:lvl5pPr>
            <a:lvl6pPr marL="0" indent="0" algn="l">
              <a:lnSpc>
                <a:spcPct val="100000"/>
              </a:lnSpc>
              <a:spcBef>
                <a:spcPts val="0"/>
              </a:spcBef>
              <a:spcAft>
                <a:spcPts val="0"/>
              </a:spcAft>
              <a:buNone/>
              <a:defRPr sz="1600" b="1">
                <a:solidFill>
                  <a:schemeClr val="bg1"/>
                </a:solidFill>
              </a:defRPr>
            </a:lvl6pPr>
            <a:lvl7pPr marL="0" indent="0" algn="l">
              <a:lnSpc>
                <a:spcPct val="100000"/>
              </a:lnSpc>
              <a:spcBef>
                <a:spcPts val="0"/>
              </a:spcBef>
              <a:spcAft>
                <a:spcPts val="0"/>
              </a:spcAft>
              <a:buNone/>
              <a:defRPr sz="1600" b="1">
                <a:solidFill>
                  <a:schemeClr val="bg1"/>
                </a:solidFill>
              </a:defRPr>
            </a:lvl7pPr>
            <a:lvl8pPr marL="0" indent="0" algn="l">
              <a:lnSpc>
                <a:spcPct val="100000"/>
              </a:lnSpc>
              <a:spcBef>
                <a:spcPts val="0"/>
              </a:spcBef>
              <a:spcAft>
                <a:spcPts val="0"/>
              </a:spcAft>
              <a:buNone/>
              <a:defRPr sz="1600" b="1">
                <a:solidFill>
                  <a:schemeClr val="bg1"/>
                </a:solidFill>
              </a:defRPr>
            </a:lvl8pPr>
            <a:lvl9pPr marL="0" indent="0" algn="l">
              <a:lnSpc>
                <a:spcPct val="100000"/>
              </a:lnSpc>
              <a:spcBef>
                <a:spcPts val="0"/>
              </a:spcBef>
              <a:spcAft>
                <a:spcPts val="0"/>
              </a:spcAft>
              <a:buNone/>
              <a:defRPr sz="1600" b="1">
                <a:solidFill>
                  <a:schemeClr val="bg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600" b="1">
                <a:latin typeface="+mj-lt"/>
                <a:cs typeface="Arial" panose="020B0604020202020204" pitchFamily="34" charset="0"/>
              </a:rPr>
              <a:t>Hier kann ein Untertitel oder ein Sprecher stehen</a:t>
            </a:r>
          </a:p>
        </p:txBody>
      </p:sp>
      <p:sp>
        <p:nvSpPr>
          <p:cNvPr id="7" name="Titel 6">
            <a:extLst>
              <a:ext uri="{FF2B5EF4-FFF2-40B4-BE49-F238E27FC236}">
                <a16:creationId xmlns:a16="http://schemas.microsoft.com/office/drawing/2014/main" id="{07E85838-797B-4D7B-840E-DD0CCAA217E8}"/>
              </a:ext>
            </a:extLst>
          </p:cNvPr>
          <p:cNvSpPr>
            <a:spLocks noGrp="1"/>
          </p:cNvSpPr>
          <p:nvPr userDrawn="1">
            <p:ph type="title" hasCustomPrompt="1"/>
          </p:nvPr>
        </p:nvSpPr>
        <p:spPr bwMode="invGray">
          <a:xfrm>
            <a:off x="874712" y="620713"/>
            <a:ext cx="7921626" cy="3681413"/>
          </a:xfrm>
        </p:spPr>
        <p:txBody>
          <a:bodyPr anchor="b" anchorCtr="0"/>
          <a:lstStyle>
            <a:lvl1pPr>
              <a:defRPr sz="5400">
                <a:solidFill>
                  <a:schemeClr val="bg1"/>
                </a:solidFill>
              </a:defRPr>
            </a:lvl1pPr>
            <a:lvl2pPr>
              <a:defRPr sz="5400">
                <a:solidFill>
                  <a:schemeClr val="bg1"/>
                </a:solidFill>
              </a:defRPr>
            </a:lvl2pPr>
            <a:lvl3pPr>
              <a:defRPr sz="5400">
                <a:solidFill>
                  <a:schemeClr val="bg1"/>
                </a:solidFill>
              </a:defRPr>
            </a:lvl3pPr>
            <a:lvl4pPr>
              <a:defRPr sz="5400">
                <a:solidFill>
                  <a:schemeClr val="bg1"/>
                </a:solidFill>
              </a:defRPr>
            </a:lvl4pPr>
            <a:lvl5pPr>
              <a:defRPr sz="5400">
                <a:solidFill>
                  <a:schemeClr val="bg1"/>
                </a:solidFill>
              </a:defRPr>
            </a:lvl5pPr>
            <a:lvl6pPr>
              <a:defRPr sz="5400">
                <a:solidFill>
                  <a:schemeClr val="bg1"/>
                </a:solidFill>
              </a:defRPr>
            </a:lvl6pPr>
            <a:lvl7pPr>
              <a:defRPr sz="5400">
                <a:solidFill>
                  <a:schemeClr val="bg1"/>
                </a:solidFill>
              </a:defRPr>
            </a:lvl7pPr>
            <a:lvl8pPr>
              <a:defRPr sz="5400">
                <a:solidFill>
                  <a:schemeClr val="bg1"/>
                </a:solidFill>
              </a:defRPr>
            </a:lvl8pPr>
            <a:lvl9pPr>
              <a:defRPr sz="5400">
                <a:solidFill>
                  <a:schemeClr val="bg1"/>
                </a:solidFill>
              </a:defRPr>
            </a:lvl9pPr>
          </a:lstStyle>
          <a:p>
            <a:pPr lvl="0" defTabSz="431869">
              <a:lnSpc>
                <a:spcPct val="90000"/>
              </a:lnSpc>
            </a:pPr>
            <a:r>
              <a:rPr lang="de-DE"/>
              <a:t>Hier kann ein mehrzeiliger Titel der Präsentation stehen.</a:t>
            </a:r>
            <a:endParaRPr lang="de-DE" sz="5400" b="1">
              <a:latin typeface="DM Office" panose="02000500000000020000" pitchFamily="2" charset="0"/>
              <a:cs typeface="American Captain 01" pitchFamily="50" charset="0"/>
            </a:endParaRPr>
          </a:p>
        </p:txBody>
      </p:sp>
    </p:spTree>
    <p:extLst>
      <p:ext uri="{BB962C8B-B14F-4D97-AF65-F5344CB8AC3E}">
        <p14:creationId xmlns:p14="http://schemas.microsoft.com/office/powerpoint/2010/main" val="4221607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elfolie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Freihandform: Form 18">
            <a:extLst>
              <a:ext uri="{FF2B5EF4-FFF2-40B4-BE49-F238E27FC236}">
                <a16:creationId xmlns:a16="http://schemas.microsoft.com/office/drawing/2014/main" id="{A99DB414-6932-4EB0-8D0E-216C6840D181}"/>
              </a:ext>
            </a:extLst>
          </p:cNvPr>
          <p:cNvSpPr/>
          <p:nvPr userDrawn="1"/>
        </p:nvSpPr>
        <p:spPr bwMode="gray">
          <a:xfrm flipH="1">
            <a:off x="-2001" y="-9563"/>
            <a:ext cx="12193996" cy="6867563"/>
          </a:xfrm>
          <a:custGeom>
            <a:avLst/>
            <a:gdLst>
              <a:gd name="connsiteX0" fmla="*/ 1477966 w 12193996"/>
              <a:gd name="connsiteY0" fmla="*/ 0 h 6867563"/>
              <a:gd name="connsiteX1" fmla="*/ 0 w 12193996"/>
              <a:gd name="connsiteY1" fmla="*/ 0 h 6867563"/>
              <a:gd name="connsiteX2" fmla="*/ 0 w 12193996"/>
              <a:gd name="connsiteY2" fmla="*/ 6849849 h 6867563"/>
              <a:gd name="connsiteX3" fmla="*/ 2025 w 12193996"/>
              <a:gd name="connsiteY3" fmla="*/ 6849849 h 6867563"/>
              <a:gd name="connsiteX4" fmla="*/ 2025 w 12193996"/>
              <a:gd name="connsiteY4" fmla="*/ 6867563 h 6867563"/>
              <a:gd name="connsiteX5" fmla="*/ 12193996 w 12193996"/>
              <a:gd name="connsiteY5" fmla="*/ 6867563 h 6867563"/>
              <a:gd name="connsiteX6" fmla="*/ 12193996 w 12193996"/>
              <a:gd name="connsiteY6" fmla="*/ 520763 h 6867563"/>
              <a:gd name="connsiteX7" fmla="*/ 12191490 w 12193996"/>
              <a:gd name="connsiteY7" fmla="*/ 520634 h 6867563"/>
              <a:gd name="connsiteX8" fmla="*/ 7571206 w 12193996"/>
              <a:gd name="connsiteY8" fmla="*/ 2379594 h 6867563"/>
              <a:gd name="connsiteX9" fmla="*/ 1598077 w 12193996"/>
              <a:gd name="connsiteY9" fmla="*/ 35475 h 6867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3996" h="6867563">
                <a:moveTo>
                  <a:pt x="1477966" y="0"/>
                </a:moveTo>
                <a:lnTo>
                  <a:pt x="0" y="0"/>
                </a:lnTo>
                <a:lnTo>
                  <a:pt x="0" y="6849849"/>
                </a:lnTo>
                <a:lnTo>
                  <a:pt x="2025" y="6849849"/>
                </a:lnTo>
                <a:lnTo>
                  <a:pt x="2025" y="6867563"/>
                </a:lnTo>
                <a:lnTo>
                  <a:pt x="12193996" y="6867563"/>
                </a:lnTo>
                <a:lnTo>
                  <a:pt x="12193996" y="520763"/>
                </a:lnTo>
                <a:lnTo>
                  <a:pt x="12191490" y="520634"/>
                </a:lnTo>
                <a:cubicBezTo>
                  <a:pt x="11068690" y="528551"/>
                  <a:pt x="9238766" y="2499349"/>
                  <a:pt x="7571206" y="2379594"/>
                </a:cubicBezTo>
                <a:cubicBezTo>
                  <a:pt x="5849854" y="2255977"/>
                  <a:pt x="3310274" y="574208"/>
                  <a:pt x="1598077" y="35475"/>
                </a:cubicBezTo>
                <a:close/>
              </a:path>
            </a:pathLst>
          </a:custGeom>
          <a:gradFill flip="none" rotWithShape="1">
            <a:gsLst>
              <a:gs pos="53100">
                <a:srgbClr val="FAFBFD">
                  <a:alpha val="44000"/>
                </a:srgbClr>
              </a:gs>
              <a:gs pos="100000">
                <a:schemeClr val="accent1">
                  <a:lumMod val="5000"/>
                  <a:lumOff val="95000"/>
                  <a:alpha val="0"/>
                </a:schemeClr>
              </a:gs>
              <a:gs pos="0">
                <a:schemeClr val="bg1">
                  <a:alpha val="0"/>
                </a:schemeClr>
              </a:gs>
            </a:gsLst>
            <a:lin ang="0" scaled="1"/>
            <a:tileRect/>
          </a:gradFill>
          <a:ln>
            <a:noFill/>
          </a:ln>
        </p:spPr>
        <p:txBody>
          <a:bodyPr wrap="square" rtlCol="0" anchor="ctr">
            <a:noAutofit/>
          </a:bodyPr>
          <a:lstStyle/>
          <a:p>
            <a:endParaRPr lang="en-US">
              <a:solidFill>
                <a:schemeClr val="tx1"/>
              </a:solidFill>
            </a:endParaRPr>
          </a:p>
        </p:txBody>
      </p:sp>
      <p:sp>
        <p:nvSpPr>
          <p:cNvPr id="20" name="Freihandform: Form 19">
            <a:extLst>
              <a:ext uri="{FF2B5EF4-FFF2-40B4-BE49-F238E27FC236}">
                <a16:creationId xmlns:a16="http://schemas.microsoft.com/office/drawing/2014/main" id="{04E83FCC-AB53-4B0C-8614-396D0E10EC6E}"/>
              </a:ext>
            </a:extLst>
          </p:cNvPr>
          <p:cNvSpPr/>
          <p:nvPr userDrawn="1"/>
        </p:nvSpPr>
        <p:spPr bwMode="gray">
          <a:xfrm>
            <a:off x="-1996" y="1384804"/>
            <a:ext cx="12193995" cy="5473196"/>
          </a:xfrm>
          <a:custGeom>
            <a:avLst/>
            <a:gdLst>
              <a:gd name="connsiteX0" fmla="*/ 335074 w 12193995"/>
              <a:gd name="connsiteY0" fmla="*/ 1684 h 5319515"/>
              <a:gd name="connsiteX1" fmla="*/ 906472 w 12193995"/>
              <a:gd name="connsiteY1" fmla="*/ 19747 h 5319515"/>
              <a:gd name="connsiteX2" fmla="*/ 7462041 w 12193995"/>
              <a:gd name="connsiteY2" fmla="*/ 1955573 h 5319515"/>
              <a:gd name="connsiteX3" fmla="*/ 12120596 w 12193995"/>
              <a:gd name="connsiteY3" fmla="*/ 518741 h 5319515"/>
              <a:gd name="connsiteX4" fmla="*/ 12193995 w 12193995"/>
              <a:gd name="connsiteY4" fmla="*/ 529859 h 5319515"/>
              <a:gd name="connsiteX5" fmla="*/ 12193995 w 12193995"/>
              <a:gd name="connsiteY5" fmla="*/ 4750788 h 5319515"/>
              <a:gd name="connsiteX6" fmla="*/ 12193995 w 12193995"/>
              <a:gd name="connsiteY6" fmla="*/ 5319515 h 5319515"/>
              <a:gd name="connsiteX7" fmla="*/ 0 w 12193995"/>
              <a:gd name="connsiteY7" fmla="*/ 5319515 h 5319515"/>
              <a:gd name="connsiteX8" fmla="*/ 0 w 12193995"/>
              <a:gd name="connsiteY8" fmla="*/ 24889 h 5319515"/>
              <a:gd name="connsiteX9" fmla="*/ 139117 w 12193995"/>
              <a:gd name="connsiteY9" fmla="*/ 11445 h 5319515"/>
              <a:gd name="connsiteX10" fmla="*/ 335074 w 12193995"/>
              <a:gd name="connsiteY10" fmla="*/ 1684 h 53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3995" h="5319515">
                <a:moveTo>
                  <a:pt x="335074" y="1684"/>
                </a:moveTo>
                <a:cubicBezTo>
                  <a:pt x="513494" y="-3170"/>
                  <a:pt x="703412" y="2357"/>
                  <a:pt x="906472" y="19747"/>
                </a:cubicBezTo>
                <a:cubicBezTo>
                  <a:pt x="2530955" y="158866"/>
                  <a:pt x="5523146" y="1846053"/>
                  <a:pt x="7462041" y="1955573"/>
                </a:cubicBezTo>
                <a:cubicBezTo>
                  <a:pt x="9158574" y="2051403"/>
                  <a:pt x="11025622" y="420363"/>
                  <a:pt x="12120596" y="518741"/>
                </a:cubicBezTo>
                <a:lnTo>
                  <a:pt x="12193995" y="529859"/>
                </a:lnTo>
                <a:lnTo>
                  <a:pt x="12193995" y="4750788"/>
                </a:lnTo>
                <a:lnTo>
                  <a:pt x="12193995" y="5319515"/>
                </a:lnTo>
                <a:lnTo>
                  <a:pt x="0" y="5319515"/>
                </a:lnTo>
                <a:lnTo>
                  <a:pt x="0" y="24889"/>
                </a:lnTo>
                <a:lnTo>
                  <a:pt x="139117" y="11445"/>
                </a:lnTo>
                <a:cubicBezTo>
                  <a:pt x="202877" y="6784"/>
                  <a:pt x="268167" y="3504"/>
                  <a:pt x="335074" y="1684"/>
                </a:cubicBezTo>
                <a:close/>
              </a:path>
            </a:pathLst>
          </a:custGeom>
          <a:gradFill flip="none" rotWithShape="1">
            <a:gsLst>
              <a:gs pos="53100">
                <a:srgbClr val="FAFBFD">
                  <a:alpha val="70000"/>
                </a:srgbClr>
              </a:gs>
              <a:gs pos="0">
                <a:srgbClr val="FEFEFF">
                  <a:alpha val="80000"/>
                </a:srgbClr>
              </a:gs>
              <a:gs pos="100000">
                <a:schemeClr val="accent1">
                  <a:lumMod val="5000"/>
                  <a:lumOff val="95000"/>
                  <a:alpha val="31000"/>
                </a:schemeClr>
              </a:gs>
            </a:gsLst>
            <a:lin ang="0" scaled="1"/>
            <a:tileRect/>
          </a:gradFill>
          <a:ln>
            <a:noFill/>
          </a:ln>
        </p:spPr>
        <p:txBody>
          <a:bodyPr wrap="square" rtlCol="0" anchor="ctr">
            <a:noAutofit/>
          </a:bodyPr>
          <a:lstStyle/>
          <a:p>
            <a:endParaRPr lang="en-US">
              <a:solidFill>
                <a:schemeClr val="tx1"/>
              </a:solidFill>
            </a:endParaRPr>
          </a:p>
        </p:txBody>
      </p:sp>
      <p:sp>
        <p:nvSpPr>
          <p:cNvPr id="5" name="Fußzeilenplatzhalter 4">
            <a:extLst>
              <a:ext uri="{FF2B5EF4-FFF2-40B4-BE49-F238E27FC236}">
                <a16:creationId xmlns:a16="http://schemas.microsoft.com/office/drawing/2014/main" id="{C9E9884B-DC9B-4636-BF17-D5BFE03DC589}"/>
              </a:ext>
            </a:extLst>
          </p:cNvPr>
          <p:cNvSpPr>
            <a:spLocks noGrp="1"/>
          </p:cNvSpPr>
          <p:nvPr userDrawn="1">
            <p:ph type="ftr" sz="quarter" idx="11"/>
          </p:nvPr>
        </p:nvSpPr>
        <p:spPr bwMode="gray">
          <a:xfrm rot="5400000">
            <a:off x="12207707" y="692150"/>
            <a:ext cx="0" cy="0"/>
          </a:xfrm>
        </p:spPr>
        <p:txBody>
          <a:bodyPr/>
          <a:lstStyle>
            <a:lvl1pPr>
              <a:defRPr>
                <a:noFill/>
              </a:defRPr>
            </a:lvl1pPr>
          </a:lstStyle>
          <a:p>
            <a:r>
              <a:rPr lang="de-DE"/>
              <a:t>dm-Musterfolienbibliothek</a:t>
            </a:r>
          </a:p>
        </p:txBody>
      </p:sp>
      <p:sp>
        <p:nvSpPr>
          <p:cNvPr id="6" name="Foliennummernplatzhalter 5">
            <a:extLst>
              <a:ext uri="{FF2B5EF4-FFF2-40B4-BE49-F238E27FC236}">
                <a16:creationId xmlns:a16="http://schemas.microsoft.com/office/drawing/2014/main" id="{96CBBE09-3441-4F93-B5F7-C59CE7C0E7DB}"/>
              </a:ext>
            </a:extLst>
          </p:cNvPr>
          <p:cNvSpPr>
            <a:spLocks noGrp="1"/>
          </p:cNvSpPr>
          <p:nvPr userDrawn="1">
            <p:ph type="sldNum" sz="quarter" idx="12"/>
          </p:nvPr>
        </p:nvSpPr>
        <p:spPr bwMode="gray">
          <a:xfrm rot="5400000">
            <a:off x="12207707" y="404813"/>
            <a:ext cx="0" cy="0"/>
          </a:xfrm>
        </p:spPr>
        <p:txBody>
          <a:bodyPr/>
          <a:lstStyle>
            <a:lvl1pPr>
              <a:defRPr>
                <a:noFill/>
              </a:defRPr>
            </a:lvl1pPr>
          </a:lstStyle>
          <a:p>
            <a:fld id="{CB71A0B3-436A-40BC-92D2-BFDE076B5301}" type="slidenum">
              <a:rPr lang="de-DE" smtClean="0"/>
              <a:pPr/>
              <a:t>‹Nr.›</a:t>
            </a:fld>
            <a:endParaRPr lang="de-DE"/>
          </a:p>
        </p:txBody>
      </p:sp>
      <p:sp>
        <p:nvSpPr>
          <p:cNvPr id="4" name="Datumsplatzhalter 3">
            <a:extLst>
              <a:ext uri="{FF2B5EF4-FFF2-40B4-BE49-F238E27FC236}">
                <a16:creationId xmlns:a16="http://schemas.microsoft.com/office/drawing/2014/main" id="{878245E8-1ACA-410D-82F7-7EC11DDEB3F8}"/>
              </a:ext>
            </a:extLst>
          </p:cNvPr>
          <p:cNvSpPr>
            <a:spLocks noGrp="1"/>
          </p:cNvSpPr>
          <p:nvPr userDrawn="1">
            <p:ph type="dt" sz="half" idx="10"/>
          </p:nvPr>
        </p:nvSpPr>
        <p:spPr bwMode="gray">
          <a:xfrm>
            <a:off x="874712" y="6873558"/>
            <a:ext cx="0" cy="0"/>
          </a:xfrm>
        </p:spPr>
        <p:txBody>
          <a:bodyPr/>
          <a:lstStyle/>
          <a:p>
            <a:r>
              <a:rPr lang="de-DE"/>
              <a:t>Datumsplatzhalter immer eingeblendet lassen (Logo)</a:t>
            </a:r>
          </a:p>
        </p:txBody>
      </p:sp>
      <p:grpSp>
        <p:nvGrpSpPr>
          <p:cNvPr id="15" name="Gruppieren 14">
            <a:extLst>
              <a:ext uri="{FF2B5EF4-FFF2-40B4-BE49-F238E27FC236}">
                <a16:creationId xmlns:a16="http://schemas.microsoft.com/office/drawing/2014/main" id="{565C8D62-6906-4A0B-AA28-7C62AD6E782C}"/>
              </a:ext>
            </a:extLst>
          </p:cNvPr>
          <p:cNvGrpSpPr/>
          <p:nvPr userDrawn="1"/>
        </p:nvGrpSpPr>
        <p:grpSpPr bwMode="gray">
          <a:xfrm>
            <a:off x="0" y="5259999"/>
            <a:ext cx="12192000" cy="1598001"/>
            <a:chOff x="3789680" y="5259999"/>
            <a:chExt cx="12192000" cy="1598001"/>
          </a:xfrm>
        </p:grpSpPr>
        <p:sp>
          <p:nvSpPr>
            <p:cNvPr id="16" name="Freihandform: Form 15">
              <a:extLst>
                <a:ext uri="{FF2B5EF4-FFF2-40B4-BE49-F238E27FC236}">
                  <a16:creationId xmlns:a16="http://schemas.microsoft.com/office/drawing/2014/main" id="{3BD730F0-C5CB-4C4E-BE10-28571991E263}"/>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17" name="Freihandform: Form 16">
              <a:extLst>
                <a:ext uri="{FF2B5EF4-FFF2-40B4-BE49-F238E27FC236}">
                  <a16:creationId xmlns:a16="http://schemas.microsoft.com/office/drawing/2014/main" id="{A681C3CC-8DA5-4587-BC30-37BD70BD1BBB}"/>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18" name="Gruppieren 17">
              <a:extLst>
                <a:ext uri="{FF2B5EF4-FFF2-40B4-BE49-F238E27FC236}">
                  <a16:creationId xmlns:a16="http://schemas.microsoft.com/office/drawing/2014/main" id="{19EFB254-BFDD-460F-9688-1CF33BA0C11F}"/>
                </a:ext>
              </a:extLst>
            </p:cNvPr>
            <p:cNvGrpSpPr/>
            <p:nvPr userDrawn="1"/>
          </p:nvGrpSpPr>
          <p:grpSpPr bwMode="gray">
            <a:xfrm>
              <a:off x="13555839" y="5259999"/>
              <a:ext cx="1530491" cy="1036832"/>
              <a:chOff x="9156700" y="3262951"/>
              <a:chExt cx="2806127" cy="1901013"/>
            </a:xfrm>
          </p:grpSpPr>
          <p:sp>
            <p:nvSpPr>
              <p:cNvPr id="21" name="Grafik 7">
                <a:extLst>
                  <a:ext uri="{FF2B5EF4-FFF2-40B4-BE49-F238E27FC236}">
                    <a16:creationId xmlns:a16="http://schemas.microsoft.com/office/drawing/2014/main" id="{8AC5199A-5D43-4639-878A-074A1490E393}"/>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2" name="Grafik 7">
                <a:extLst>
                  <a:ext uri="{FF2B5EF4-FFF2-40B4-BE49-F238E27FC236}">
                    <a16:creationId xmlns:a16="http://schemas.microsoft.com/office/drawing/2014/main" id="{FB6B722D-BBB5-4C50-B6DF-979B22B8FCF0}"/>
                  </a:ext>
                </a:extLst>
              </p:cNvPr>
              <p:cNvGrpSpPr/>
              <p:nvPr/>
            </p:nvGrpSpPr>
            <p:grpSpPr bwMode="gray">
              <a:xfrm>
                <a:off x="9360725" y="3384916"/>
                <a:ext cx="2478840" cy="1607084"/>
                <a:chOff x="9391840" y="2846737"/>
                <a:chExt cx="2478840" cy="1607084"/>
              </a:xfrm>
            </p:grpSpPr>
            <p:sp>
              <p:nvSpPr>
                <p:cNvPr id="23" name="Freihandform: Form 22">
                  <a:extLst>
                    <a:ext uri="{FF2B5EF4-FFF2-40B4-BE49-F238E27FC236}">
                      <a16:creationId xmlns:a16="http://schemas.microsoft.com/office/drawing/2014/main" id="{65DE90EB-9EE5-473F-9062-68D324EEA6F9}"/>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4" name="Freihandform: Form 23">
                  <a:extLst>
                    <a:ext uri="{FF2B5EF4-FFF2-40B4-BE49-F238E27FC236}">
                      <a16:creationId xmlns:a16="http://schemas.microsoft.com/office/drawing/2014/main" id="{7174665D-3435-497A-A4EC-DA5A19245DA3}"/>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5" name="Freihandform: Form 24">
                  <a:extLst>
                    <a:ext uri="{FF2B5EF4-FFF2-40B4-BE49-F238E27FC236}">
                      <a16:creationId xmlns:a16="http://schemas.microsoft.com/office/drawing/2014/main" id="{95C378EA-818C-4C1E-ADCE-BA84B3D96DE3}"/>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
        <p:nvSpPr>
          <p:cNvPr id="3" name="Untertitel 2">
            <a:extLst>
              <a:ext uri="{FF2B5EF4-FFF2-40B4-BE49-F238E27FC236}">
                <a16:creationId xmlns:a16="http://schemas.microsoft.com/office/drawing/2014/main" id="{4913AB05-F13D-4398-B985-9E3EA249392F}"/>
              </a:ext>
            </a:extLst>
          </p:cNvPr>
          <p:cNvSpPr>
            <a:spLocks noGrp="1"/>
          </p:cNvSpPr>
          <p:nvPr userDrawn="1">
            <p:ph type="subTitle" idx="1" hasCustomPrompt="1"/>
          </p:nvPr>
        </p:nvSpPr>
        <p:spPr bwMode="gray">
          <a:xfrm>
            <a:off x="874712" y="5042415"/>
            <a:ext cx="7921626" cy="1050410"/>
          </a:xfrm>
        </p:spPr>
        <p:txBody>
          <a:bodyPr tIns="360000"/>
          <a:lstStyle>
            <a:lvl1pPr marL="0" indent="0" algn="l">
              <a:lnSpc>
                <a:spcPct val="100000"/>
              </a:lnSpc>
              <a:spcBef>
                <a:spcPts val="0"/>
              </a:spcBef>
              <a:spcAft>
                <a:spcPts val="0"/>
              </a:spcAft>
              <a:buNone/>
              <a:defRPr sz="1600" b="1">
                <a:solidFill>
                  <a:schemeClr val="tx1"/>
                </a:solidFill>
              </a:defRPr>
            </a:lvl1pPr>
            <a:lvl2pPr marL="0" indent="0" algn="l">
              <a:lnSpc>
                <a:spcPct val="100000"/>
              </a:lnSpc>
              <a:spcBef>
                <a:spcPts val="0"/>
              </a:spcBef>
              <a:spcAft>
                <a:spcPts val="0"/>
              </a:spcAft>
              <a:buNone/>
              <a:defRPr sz="1600" b="1">
                <a:solidFill>
                  <a:schemeClr val="tx1"/>
                </a:solidFill>
              </a:defRPr>
            </a:lvl2pPr>
            <a:lvl3pPr marL="0" indent="0" algn="l">
              <a:lnSpc>
                <a:spcPct val="100000"/>
              </a:lnSpc>
              <a:spcBef>
                <a:spcPts val="0"/>
              </a:spcBef>
              <a:spcAft>
                <a:spcPts val="0"/>
              </a:spcAft>
              <a:buNone/>
              <a:defRPr sz="1600" b="1">
                <a:solidFill>
                  <a:schemeClr val="tx1"/>
                </a:solidFill>
              </a:defRPr>
            </a:lvl3pPr>
            <a:lvl4pPr marL="0" indent="0" algn="l">
              <a:lnSpc>
                <a:spcPct val="100000"/>
              </a:lnSpc>
              <a:spcBef>
                <a:spcPts val="0"/>
              </a:spcBef>
              <a:spcAft>
                <a:spcPts val="0"/>
              </a:spcAft>
              <a:buNone/>
              <a:defRPr sz="1600" b="1">
                <a:solidFill>
                  <a:schemeClr val="tx1"/>
                </a:solidFill>
              </a:defRPr>
            </a:lvl4pPr>
            <a:lvl5pPr marL="0" indent="0" algn="l">
              <a:lnSpc>
                <a:spcPct val="100000"/>
              </a:lnSpc>
              <a:spcBef>
                <a:spcPts val="0"/>
              </a:spcBef>
              <a:spcAft>
                <a:spcPts val="0"/>
              </a:spcAft>
              <a:buNone/>
              <a:defRPr sz="1600" b="1">
                <a:solidFill>
                  <a:schemeClr val="tx1"/>
                </a:solidFill>
              </a:defRPr>
            </a:lvl5pPr>
            <a:lvl6pPr marL="0" indent="0" algn="l">
              <a:lnSpc>
                <a:spcPct val="100000"/>
              </a:lnSpc>
              <a:spcBef>
                <a:spcPts val="0"/>
              </a:spcBef>
              <a:spcAft>
                <a:spcPts val="0"/>
              </a:spcAft>
              <a:buNone/>
              <a:defRPr sz="1600" b="1">
                <a:solidFill>
                  <a:schemeClr val="tx1"/>
                </a:solidFill>
              </a:defRPr>
            </a:lvl6pPr>
            <a:lvl7pPr marL="0" indent="0" algn="l">
              <a:lnSpc>
                <a:spcPct val="100000"/>
              </a:lnSpc>
              <a:spcBef>
                <a:spcPts val="0"/>
              </a:spcBef>
              <a:spcAft>
                <a:spcPts val="0"/>
              </a:spcAft>
              <a:buNone/>
              <a:defRPr sz="1600" b="1">
                <a:solidFill>
                  <a:schemeClr val="tx1"/>
                </a:solidFill>
              </a:defRPr>
            </a:lvl7pPr>
            <a:lvl8pPr marL="0" indent="0" algn="l">
              <a:lnSpc>
                <a:spcPct val="100000"/>
              </a:lnSpc>
              <a:spcBef>
                <a:spcPts val="0"/>
              </a:spcBef>
              <a:spcAft>
                <a:spcPts val="0"/>
              </a:spcAft>
              <a:buNone/>
              <a:defRPr sz="1600" b="1">
                <a:solidFill>
                  <a:schemeClr val="tx1"/>
                </a:solidFill>
              </a:defRPr>
            </a:lvl8pPr>
            <a:lvl9pPr marL="0" indent="0" algn="l">
              <a:lnSpc>
                <a:spcPct val="100000"/>
              </a:lnSpc>
              <a:spcBef>
                <a:spcPts val="0"/>
              </a:spcBef>
              <a:spcAft>
                <a:spcPts val="0"/>
              </a:spcAft>
              <a:buNone/>
              <a:defRPr sz="1600" b="1">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600" b="1">
                <a:latin typeface="+mj-lt"/>
                <a:cs typeface="Arial" panose="020B0604020202020204" pitchFamily="34" charset="0"/>
              </a:rPr>
              <a:t>Hier kann ein Untertitel oder ein Sprecher stehen</a:t>
            </a:r>
          </a:p>
        </p:txBody>
      </p:sp>
      <p:sp>
        <p:nvSpPr>
          <p:cNvPr id="7" name="Titel 6">
            <a:extLst>
              <a:ext uri="{FF2B5EF4-FFF2-40B4-BE49-F238E27FC236}">
                <a16:creationId xmlns:a16="http://schemas.microsoft.com/office/drawing/2014/main" id="{07E85838-797B-4D7B-840E-DD0CCAA217E8}"/>
              </a:ext>
            </a:extLst>
          </p:cNvPr>
          <p:cNvSpPr>
            <a:spLocks noGrp="1"/>
          </p:cNvSpPr>
          <p:nvPr userDrawn="1">
            <p:ph type="title" hasCustomPrompt="1"/>
          </p:nvPr>
        </p:nvSpPr>
        <p:spPr bwMode="gray">
          <a:xfrm>
            <a:off x="874712" y="3320733"/>
            <a:ext cx="7921626" cy="1721682"/>
          </a:xfrm>
        </p:spPr>
        <p:txBody>
          <a:bodyPr anchor="b" anchorCtr="0"/>
          <a:lstStyle>
            <a:lvl1pPr>
              <a:defRPr sz="5400"/>
            </a:lvl1pPr>
            <a:lvl2pPr>
              <a:defRPr sz="5400"/>
            </a:lvl2pPr>
            <a:lvl3pPr>
              <a:defRPr sz="5400"/>
            </a:lvl3pPr>
            <a:lvl4pPr>
              <a:defRPr sz="5400"/>
            </a:lvl4pPr>
            <a:lvl5pPr>
              <a:defRPr sz="5400"/>
            </a:lvl5pPr>
            <a:lvl6pPr>
              <a:defRPr sz="5400"/>
            </a:lvl6pPr>
            <a:lvl7pPr>
              <a:defRPr sz="5400"/>
            </a:lvl7pPr>
            <a:lvl8pPr>
              <a:defRPr sz="5400"/>
            </a:lvl8pPr>
            <a:lvl9pPr>
              <a:defRPr sz="5400"/>
            </a:lvl9pPr>
          </a:lstStyle>
          <a:p>
            <a:pPr lvl="8" defTabSz="431869">
              <a:lnSpc>
                <a:spcPct val="90000"/>
              </a:lnSpc>
            </a:pPr>
            <a:r>
              <a:rPr lang="de-DE" sz="5400" b="1">
                <a:latin typeface="DM Office" panose="02000500000000020000" pitchFamily="2" charset="0"/>
                <a:cs typeface="American Captain 01" pitchFamily="50" charset="0"/>
              </a:rPr>
              <a:t>Hier kann ein maximal zweizeiliger Titel stehen.</a:t>
            </a:r>
          </a:p>
        </p:txBody>
      </p:sp>
    </p:spTree>
    <p:extLst>
      <p:ext uri="{BB962C8B-B14F-4D97-AF65-F5344CB8AC3E}">
        <p14:creationId xmlns:p14="http://schemas.microsoft.com/office/powerpoint/2010/main" val="2542120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Kapiteltrenner">
    <p:bg>
      <p:bgPr>
        <a:solidFill>
          <a:schemeClr val="accent5"/>
        </a:solidFill>
        <a:effectLst/>
      </p:bgPr>
    </p:bg>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6907D210-7935-47B1-97EE-EE0245B244EE}"/>
              </a:ext>
            </a:extLst>
          </p:cNvPr>
          <p:cNvSpPr>
            <a:spLocks noGrp="1"/>
          </p:cNvSpPr>
          <p:nvPr>
            <p:ph type="ftr" sz="quarter" idx="10"/>
          </p:nvPr>
        </p:nvSpPr>
        <p:spPr bwMode="gray">
          <a:xfrm rot="5400000">
            <a:off x="12208028" y="692150"/>
            <a:ext cx="0" cy="0"/>
          </a:xfrm>
          <a:noFill/>
        </p:spPr>
        <p:txBody>
          <a:bodyPr/>
          <a:lstStyle>
            <a:lvl1pPr>
              <a:defRPr>
                <a:noFill/>
              </a:defRPr>
            </a:lvl1pPr>
          </a:lstStyle>
          <a:p>
            <a:r>
              <a:rPr lang="de-DE"/>
              <a:t>dm-Musterfolienbibliothek</a:t>
            </a:r>
          </a:p>
        </p:txBody>
      </p:sp>
      <p:sp>
        <p:nvSpPr>
          <p:cNvPr id="4" name="Foliennummernplatzhalter 3">
            <a:extLst>
              <a:ext uri="{FF2B5EF4-FFF2-40B4-BE49-F238E27FC236}">
                <a16:creationId xmlns:a16="http://schemas.microsoft.com/office/drawing/2014/main" id="{EBA2CE04-3D10-47A0-A4F2-0F52217020FB}"/>
              </a:ext>
            </a:extLst>
          </p:cNvPr>
          <p:cNvSpPr>
            <a:spLocks noGrp="1"/>
          </p:cNvSpPr>
          <p:nvPr>
            <p:ph type="sldNum" sz="quarter" idx="11"/>
          </p:nvPr>
        </p:nvSpPr>
        <p:spPr bwMode="gray">
          <a:xfrm rot="5400000">
            <a:off x="12208028" y="408940"/>
            <a:ext cx="0" cy="0"/>
          </a:xfrm>
          <a:noFill/>
        </p:spPr>
        <p:txBody>
          <a:bodyPr/>
          <a:lstStyle>
            <a:lvl1pPr>
              <a:defRPr>
                <a:noFill/>
              </a:defRPr>
            </a:lvl1pPr>
          </a:lstStyle>
          <a:p>
            <a:fld id="{CB71A0B3-436A-40BC-92D2-BFDE076B5301}" type="slidenum">
              <a:rPr lang="de-DE" smtClean="0"/>
              <a:pPr/>
              <a:t>‹Nr.›</a:t>
            </a:fld>
            <a:endParaRPr lang="de-DE"/>
          </a:p>
        </p:txBody>
      </p:sp>
      <p:sp>
        <p:nvSpPr>
          <p:cNvPr id="5" name="Datumsplatzhalter 4">
            <a:extLst>
              <a:ext uri="{FF2B5EF4-FFF2-40B4-BE49-F238E27FC236}">
                <a16:creationId xmlns:a16="http://schemas.microsoft.com/office/drawing/2014/main" id="{01388E4E-F1AC-4842-BF47-3D4CA785B8AA}"/>
              </a:ext>
            </a:extLst>
          </p:cNvPr>
          <p:cNvSpPr>
            <a:spLocks noGrp="1"/>
          </p:cNvSpPr>
          <p:nvPr>
            <p:ph type="dt" sz="half" idx="12"/>
          </p:nvPr>
        </p:nvSpPr>
        <p:spPr bwMode="gray">
          <a:xfrm>
            <a:off x="874712" y="6866889"/>
            <a:ext cx="0" cy="0"/>
          </a:xfrm>
          <a:noFill/>
        </p:spPr>
        <p:txBody>
          <a:bodyPr/>
          <a:lstStyle>
            <a:lvl1pPr>
              <a:defRPr>
                <a:noFill/>
              </a:defRPr>
            </a:lvl1pPr>
          </a:lstStyle>
          <a:p>
            <a:r>
              <a:rPr lang="de-DE"/>
              <a:t>Datumsplatzhalter immer eingeblendet lassen (Logo)</a:t>
            </a:r>
          </a:p>
        </p:txBody>
      </p:sp>
      <p:sp>
        <p:nvSpPr>
          <p:cNvPr id="6" name="Freihandform: Form 5">
            <a:extLst>
              <a:ext uri="{FF2B5EF4-FFF2-40B4-BE49-F238E27FC236}">
                <a16:creationId xmlns:a16="http://schemas.microsoft.com/office/drawing/2014/main" id="{73C76510-DFCB-47EC-BE0C-13C2337EDD73}"/>
              </a:ext>
            </a:extLst>
          </p:cNvPr>
          <p:cNvSpPr>
            <a:spLocks/>
          </p:cNvSpPr>
          <p:nvPr userDrawn="1"/>
        </p:nvSpPr>
        <p:spPr bwMode="gray">
          <a:xfrm flipH="1">
            <a:off x="0" y="1159746"/>
            <a:ext cx="12191999" cy="5698254"/>
          </a:xfrm>
          <a:custGeom>
            <a:avLst/>
            <a:gdLst>
              <a:gd name="connsiteX0" fmla="*/ 12191999 w 12191999"/>
              <a:gd name="connsiteY0" fmla="*/ 0 h 5698254"/>
              <a:gd name="connsiteX1" fmla="*/ 11543120 w 12191999"/>
              <a:gd name="connsiteY1" fmla="*/ 135521 h 5698254"/>
              <a:gd name="connsiteX2" fmla="*/ 146551 w 12191999"/>
              <a:gd name="connsiteY2" fmla="*/ 2393026 h 5698254"/>
              <a:gd name="connsiteX3" fmla="*/ 0 w 12191999"/>
              <a:gd name="connsiteY3" fmla="*/ 2410886 h 5698254"/>
              <a:gd name="connsiteX4" fmla="*/ 0 w 12191999"/>
              <a:gd name="connsiteY4" fmla="*/ 5698254 h 5698254"/>
              <a:gd name="connsiteX5" fmla="*/ 12191999 w 12191999"/>
              <a:gd name="connsiteY5" fmla="*/ 5698254 h 569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5698254">
                <a:moveTo>
                  <a:pt x="12191999" y="0"/>
                </a:moveTo>
                <a:lnTo>
                  <a:pt x="11543120" y="135521"/>
                </a:lnTo>
                <a:cubicBezTo>
                  <a:pt x="8279524" y="837096"/>
                  <a:pt x="4416550" y="1839754"/>
                  <a:pt x="146551" y="2393026"/>
                </a:cubicBezTo>
                <a:lnTo>
                  <a:pt x="0" y="2410886"/>
                </a:lnTo>
                <a:lnTo>
                  <a:pt x="0" y="5698254"/>
                </a:lnTo>
                <a:lnTo>
                  <a:pt x="12191999" y="5698254"/>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Freihandform: Form 6">
            <a:extLst>
              <a:ext uri="{FF2B5EF4-FFF2-40B4-BE49-F238E27FC236}">
                <a16:creationId xmlns:a16="http://schemas.microsoft.com/office/drawing/2014/main" id="{7D2910DB-D75D-47D4-8707-2E765192CE48}"/>
              </a:ext>
            </a:extLst>
          </p:cNvPr>
          <p:cNvSpPr/>
          <p:nvPr userDrawn="1"/>
        </p:nvSpPr>
        <p:spPr bwMode="gray">
          <a:xfrm>
            <a:off x="0" y="939428"/>
            <a:ext cx="12192000" cy="5918573"/>
          </a:xfrm>
          <a:custGeom>
            <a:avLst/>
            <a:gdLst>
              <a:gd name="connsiteX0" fmla="*/ 9022237 w 12192000"/>
              <a:gd name="connsiteY0" fmla="*/ 20 h 5918573"/>
              <a:gd name="connsiteX1" fmla="*/ 11879037 w 12192000"/>
              <a:gd name="connsiteY1" fmla="*/ 389804 h 5918573"/>
              <a:gd name="connsiteX2" fmla="*/ 12192000 w 12192000"/>
              <a:gd name="connsiteY2" fmla="*/ 485518 h 5918573"/>
              <a:gd name="connsiteX3" fmla="*/ 12192000 w 12192000"/>
              <a:gd name="connsiteY3" fmla="*/ 5918573 h 5918573"/>
              <a:gd name="connsiteX4" fmla="*/ 0 w 12192000"/>
              <a:gd name="connsiteY4" fmla="*/ 5918573 h 5918573"/>
              <a:gd name="connsiteX5" fmla="*/ 0 w 12192000"/>
              <a:gd name="connsiteY5" fmla="*/ 2628838 h 5918573"/>
              <a:gd name="connsiteX6" fmla="*/ 130957 w 12192000"/>
              <a:gd name="connsiteY6" fmla="*/ 2577407 h 5918573"/>
              <a:gd name="connsiteX7" fmla="*/ 4597403 w 12192000"/>
              <a:gd name="connsiteY7" fmla="*/ 1498973 h 5918573"/>
              <a:gd name="connsiteX8" fmla="*/ 8216901 w 12192000"/>
              <a:gd name="connsiteY8" fmla="*/ 38473 h 5918573"/>
              <a:gd name="connsiteX9" fmla="*/ 9022237 w 12192000"/>
              <a:gd name="connsiteY9" fmla="*/ 20 h 5918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5918573">
                <a:moveTo>
                  <a:pt x="9022237" y="20"/>
                </a:moveTo>
                <a:cubicBezTo>
                  <a:pt x="9929088" y="-1854"/>
                  <a:pt x="10932125" y="126158"/>
                  <a:pt x="11879037" y="389804"/>
                </a:cubicBezTo>
                <a:lnTo>
                  <a:pt x="12192000" y="485518"/>
                </a:lnTo>
                <a:lnTo>
                  <a:pt x="12192000" y="5918573"/>
                </a:lnTo>
                <a:lnTo>
                  <a:pt x="0" y="5918573"/>
                </a:lnTo>
                <a:lnTo>
                  <a:pt x="0" y="2628838"/>
                </a:lnTo>
                <a:lnTo>
                  <a:pt x="130957" y="2577407"/>
                </a:lnTo>
                <a:cubicBezTo>
                  <a:pt x="1244205" y="2178225"/>
                  <a:pt x="3358358" y="1895319"/>
                  <a:pt x="4597403" y="1498973"/>
                </a:cubicBezTo>
                <a:cubicBezTo>
                  <a:pt x="6013452" y="1046006"/>
                  <a:pt x="6849534" y="171823"/>
                  <a:pt x="8216901" y="38473"/>
                </a:cubicBezTo>
                <a:cubicBezTo>
                  <a:pt x="8473281" y="13470"/>
                  <a:pt x="8743206" y="596"/>
                  <a:pt x="9022237" y="20"/>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grpSp>
        <p:nvGrpSpPr>
          <p:cNvPr id="16" name="Gruppieren 15">
            <a:extLst>
              <a:ext uri="{FF2B5EF4-FFF2-40B4-BE49-F238E27FC236}">
                <a16:creationId xmlns:a16="http://schemas.microsoft.com/office/drawing/2014/main" id="{2CDAB08F-B97B-4132-8536-58EACEC0B428}"/>
              </a:ext>
            </a:extLst>
          </p:cNvPr>
          <p:cNvGrpSpPr/>
          <p:nvPr userDrawn="1"/>
        </p:nvGrpSpPr>
        <p:grpSpPr bwMode="gray">
          <a:xfrm>
            <a:off x="0" y="5259999"/>
            <a:ext cx="12192000" cy="1598001"/>
            <a:chOff x="3789680" y="5259999"/>
            <a:chExt cx="12192000" cy="1598001"/>
          </a:xfrm>
        </p:grpSpPr>
        <p:sp>
          <p:nvSpPr>
            <p:cNvPr id="17" name="Freihandform: Form 16">
              <a:extLst>
                <a:ext uri="{FF2B5EF4-FFF2-40B4-BE49-F238E27FC236}">
                  <a16:creationId xmlns:a16="http://schemas.microsoft.com/office/drawing/2014/main" id="{6880E335-2605-4B2E-9E18-A985D918C444}"/>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18" name="Freihandform: Form 17">
              <a:extLst>
                <a:ext uri="{FF2B5EF4-FFF2-40B4-BE49-F238E27FC236}">
                  <a16:creationId xmlns:a16="http://schemas.microsoft.com/office/drawing/2014/main" id="{6DAA0B97-CBC8-4C91-ABF1-ADC2C4F329F2}"/>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19" name="Gruppieren 18">
              <a:extLst>
                <a:ext uri="{FF2B5EF4-FFF2-40B4-BE49-F238E27FC236}">
                  <a16:creationId xmlns:a16="http://schemas.microsoft.com/office/drawing/2014/main" id="{CA661520-DB67-4B93-BD51-7CD3D9A72F0C}"/>
                </a:ext>
              </a:extLst>
            </p:cNvPr>
            <p:cNvGrpSpPr/>
            <p:nvPr userDrawn="1"/>
          </p:nvGrpSpPr>
          <p:grpSpPr bwMode="gray">
            <a:xfrm>
              <a:off x="13555839" y="5259999"/>
              <a:ext cx="1530491" cy="1036832"/>
              <a:chOff x="9156700" y="3262951"/>
              <a:chExt cx="2806127" cy="1901013"/>
            </a:xfrm>
          </p:grpSpPr>
          <p:sp>
            <p:nvSpPr>
              <p:cNvPr id="20" name="Grafik 7">
                <a:extLst>
                  <a:ext uri="{FF2B5EF4-FFF2-40B4-BE49-F238E27FC236}">
                    <a16:creationId xmlns:a16="http://schemas.microsoft.com/office/drawing/2014/main" id="{CACC52D9-75EF-4412-9BE3-F230068D989D}"/>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1" name="Grafik 7">
                <a:extLst>
                  <a:ext uri="{FF2B5EF4-FFF2-40B4-BE49-F238E27FC236}">
                    <a16:creationId xmlns:a16="http://schemas.microsoft.com/office/drawing/2014/main" id="{D2EDF748-4334-4C9E-856D-7853FC53A390}"/>
                  </a:ext>
                </a:extLst>
              </p:cNvPr>
              <p:cNvGrpSpPr/>
              <p:nvPr/>
            </p:nvGrpSpPr>
            <p:grpSpPr bwMode="gray">
              <a:xfrm>
                <a:off x="9360725" y="3384916"/>
                <a:ext cx="2478840" cy="1607084"/>
                <a:chOff x="9391840" y="2846737"/>
                <a:chExt cx="2478840" cy="1607084"/>
              </a:xfrm>
            </p:grpSpPr>
            <p:sp>
              <p:nvSpPr>
                <p:cNvPr id="22" name="Freihandform: Form 21">
                  <a:extLst>
                    <a:ext uri="{FF2B5EF4-FFF2-40B4-BE49-F238E27FC236}">
                      <a16:creationId xmlns:a16="http://schemas.microsoft.com/office/drawing/2014/main" id="{79C45489-0EC4-4213-8453-2AAC389C1EF9}"/>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3" name="Freihandform: Form 22">
                  <a:extLst>
                    <a:ext uri="{FF2B5EF4-FFF2-40B4-BE49-F238E27FC236}">
                      <a16:creationId xmlns:a16="http://schemas.microsoft.com/office/drawing/2014/main" id="{DF2B0AB3-0643-4189-8F7F-BE1A56174AAB}"/>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4" name="Freihandform: Form 23">
                  <a:extLst>
                    <a:ext uri="{FF2B5EF4-FFF2-40B4-BE49-F238E27FC236}">
                      <a16:creationId xmlns:a16="http://schemas.microsoft.com/office/drawing/2014/main" id="{900536ED-0A42-4C58-9528-0E8E02F5477C}"/>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
        <p:nvSpPr>
          <p:cNvPr id="2" name="Titel 1">
            <a:extLst>
              <a:ext uri="{FF2B5EF4-FFF2-40B4-BE49-F238E27FC236}">
                <a16:creationId xmlns:a16="http://schemas.microsoft.com/office/drawing/2014/main" id="{9BA550CF-161E-4CAE-84CF-2C1949212696}"/>
              </a:ext>
            </a:extLst>
          </p:cNvPr>
          <p:cNvSpPr>
            <a:spLocks noGrp="1"/>
          </p:cNvSpPr>
          <p:nvPr>
            <p:ph type="title" hasCustomPrompt="1"/>
          </p:nvPr>
        </p:nvSpPr>
        <p:spPr bwMode="black">
          <a:xfrm>
            <a:off x="874712" y="3108464"/>
            <a:ext cx="6842125" cy="2658130"/>
          </a:xfrm>
        </p:spPr>
        <p:txBody>
          <a:bodyPr lIns="0" tIns="270000" bIns="0"/>
          <a:lstStyle>
            <a:lvl1pPr>
              <a:defRPr sz="4800">
                <a:solidFill>
                  <a:schemeClr val="bg1"/>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vl6pPr>
              <a:defRPr sz="4800">
                <a:solidFill>
                  <a:schemeClr val="bg1"/>
                </a:solidFill>
              </a:defRPr>
            </a:lvl6pPr>
            <a:lvl7pPr>
              <a:defRPr sz="4800">
                <a:solidFill>
                  <a:schemeClr val="bg1"/>
                </a:solidFill>
              </a:defRPr>
            </a:lvl7pPr>
            <a:lvl8pPr>
              <a:defRPr sz="4800">
                <a:solidFill>
                  <a:schemeClr val="bg1"/>
                </a:solidFill>
              </a:defRPr>
            </a:lvl8pPr>
            <a:lvl9pPr>
              <a:defRPr sz="4800">
                <a:solidFill>
                  <a:schemeClr val="bg1"/>
                </a:solidFill>
              </a:defRPr>
            </a:lvl9pPr>
          </a:lstStyle>
          <a:p>
            <a:pPr lvl="0"/>
            <a:r>
              <a:rPr lang="de-DE"/>
              <a:t>Titel des </a:t>
            </a:r>
            <a:r>
              <a:rPr lang="de-DE" err="1"/>
              <a:t>Kapiteltrenners</a:t>
            </a:r>
            <a:r>
              <a:rPr lang="de-DE"/>
              <a:t> kann über mehrere Zeilen laufen</a:t>
            </a:r>
          </a:p>
        </p:txBody>
      </p:sp>
      <p:sp>
        <p:nvSpPr>
          <p:cNvPr id="15" name="Textplatzhalter 14">
            <a:extLst>
              <a:ext uri="{FF2B5EF4-FFF2-40B4-BE49-F238E27FC236}">
                <a16:creationId xmlns:a16="http://schemas.microsoft.com/office/drawing/2014/main" id="{8FA65DD9-C81F-4419-862C-8D44B7E6E0BC}"/>
              </a:ext>
            </a:extLst>
          </p:cNvPr>
          <p:cNvSpPr>
            <a:spLocks noGrp="1"/>
          </p:cNvSpPr>
          <p:nvPr>
            <p:ph type="body" sz="quarter" idx="13" hasCustomPrompt="1"/>
          </p:nvPr>
        </p:nvSpPr>
        <p:spPr bwMode="black">
          <a:xfrm>
            <a:off x="874713" y="1881188"/>
            <a:ext cx="1441450" cy="1227276"/>
          </a:xfrm>
        </p:spPr>
        <p:txBody>
          <a:bodyPr wrap="none" tIns="0"/>
          <a:lstStyle>
            <a:lvl1pPr marL="0" indent="0">
              <a:spcBef>
                <a:spcPts val="0"/>
              </a:spcBef>
              <a:spcAft>
                <a:spcPts val="0"/>
              </a:spcAft>
              <a:buFont typeface="Arial" panose="020B0604020202020204" pitchFamily="34" charset="0"/>
              <a:buNone/>
              <a:defRPr sz="8800" b="1">
                <a:solidFill>
                  <a:schemeClr val="bg1"/>
                </a:solidFill>
              </a:defRPr>
            </a:lvl1pPr>
            <a:lvl2pPr marL="0" indent="0">
              <a:spcBef>
                <a:spcPts val="0"/>
              </a:spcBef>
              <a:spcAft>
                <a:spcPts val="0"/>
              </a:spcAft>
              <a:buNone/>
              <a:defRPr sz="8800" b="1">
                <a:solidFill>
                  <a:schemeClr val="bg1"/>
                </a:solidFill>
              </a:defRPr>
            </a:lvl2pPr>
            <a:lvl3pPr marL="0" indent="0">
              <a:spcBef>
                <a:spcPts val="0"/>
              </a:spcBef>
              <a:spcAft>
                <a:spcPts val="0"/>
              </a:spcAft>
              <a:buNone/>
              <a:defRPr sz="8800" b="1">
                <a:solidFill>
                  <a:schemeClr val="bg1"/>
                </a:solidFill>
              </a:defRPr>
            </a:lvl3pPr>
            <a:lvl4pPr marL="0" indent="0">
              <a:spcBef>
                <a:spcPts val="0"/>
              </a:spcBef>
              <a:spcAft>
                <a:spcPts val="0"/>
              </a:spcAft>
              <a:buFont typeface="Arial" panose="020B0604020202020204" pitchFamily="34" charset="0"/>
              <a:buNone/>
              <a:defRPr sz="8800" b="1">
                <a:solidFill>
                  <a:schemeClr val="bg1"/>
                </a:solidFill>
              </a:defRPr>
            </a:lvl4pPr>
            <a:lvl5pPr marL="0" indent="0">
              <a:spcBef>
                <a:spcPts val="0"/>
              </a:spcBef>
              <a:spcAft>
                <a:spcPts val="0"/>
              </a:spcAft>
              <a:buFont typeface="Arial" panose="020B0604020202020204" pitchFamily="34" charset="0"/>
              <a:buNone/>
              <a:defRPr sz="8800" b="1">
                <a:solidFill>
                  <a:schemeClr val="bg1"/>
                </a:solidFill>
              </a:defRPr>
            </a:lvl5pPr>
            <a:lvl6pPr marL="0" indent="0">
              <a:spcBef>
                <a:spcPts val="0"/>
              </a:spcBef>
              <a:spcAft>
                <a:spcPts val="0"/>
              </a:spcAft>
              <a:buFont typeface="Arial" panose="020B0604020202020204" pitchFamily="34" charset="0"/>
              <a:buNone/>
              <a:defRPr sz="8800" b="1">
                <a:solidFill>
                  <a:schemeClr val="bg1"/>
                </a:solidFill>
              </a:defRPr>
            </a:lvl6pPr>
            <a:lvl7pPr marL="0" indent="0">
              <a:spcBef>
                <a:spcPts val="0"/>
              </a:spcBef>
              <a:spcAft>
                <a:spcPts val="0"/>
              </a:spcAft>
              <a:buFont typeface="Arial" panose="020B0604020202020204" pitchFamily="34" charset="0"/>
              <a:buNone/>
              <a:defRPr sz="8800" b="1">
                <a:solidFill>
                  <a:schemeClr val="bg1"/>
                </a:solidFill>
              </a:defRPr>
            </a:lvl7pPr>
            <a:lvl8pPr marL="0" indent="0">
              <a:spcBef>
                <a:spcPts val="0"/>
              </a:spcBef>
              <a:spcAft>
                <a:spcPts val="0"/>
              </a:spcAft>
              <a:buFont typeface="Arial" panose="020B0604020202020204" pitchFamily="34" charset="0"/>
              <a:buNone/>
              <a:defRPr sz="8800" b="1">
                <a:solidFill>
                  <a:schemeClr val="bg1"/>
                </a:solidFill>
              </a:defRPr>
            </a:lvl8pPr>
            <a:lvl9pPr marL="0" indent="0">
              <a:spcBef>
                <a:spcPts val="0"/>
              </a:spcBef>
              <a:spcAft>
                <a:spcPts val="0"/>
              </a:spcAft>
              <a:buFont typeface="Arial" panose="020B0604020202020204" pitchFamily="34" charset="0"/>
              <a:buNone/>
              <a:defRPr sz="8800" b="1">
                <a:solidFill>
                  <a:schemeClr val="bg1"/>
                </a:solidFill>
              </a:defRPr>
            </a:lvl9pPr>
          </a:lstStyle>
          <a:p>
            <a:pPr lvl="0"/>
            <a:r>
              <a:rPr lang="de-DE"/>
              <a:t>01</a:t>
            </a:r>
          </a:p>
        </p:txBody>
      </p:sp>
    </p:spTree>
    <p:extLst>
      <p:ext uri="{BB962C8B-B14F-4D97-AF65-F5344CB8AC3E}">
        <p14:creationId xmlns:p14="http://schemas.microsoft.com/office/powerpoint/2010/main" val="306585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apiteltrenner Bild oben">
    <p:bg>
      <p:bgPr>
        <a:solidFill>
          <a:schemeClr val="accent5"/>
        </a:solidFill>
        <a:effectLst/>
      </p:bgPr>
    </p:bg>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6907D210-7935-47B1-97EE-EE0245B244EE}"/>
              </a:ext>
            </a:extLst>
          </p:cNvPr>
          <p:cNvSpPr>
            <a:spLocks noGrp="1"/>
          </p:cNvSpPr>
          <p:nvPr>
            <p:ph type="ftr" sz="quarter" idx="10"/>
          </p:nvPr>
        </p:nvSpPr>
        <p:spPr bwMode="gray">
          <a:xfrm rot="5400000">
            <a:off x="12204844" y="692150"/>
            <a:ext cx="0" cy="0"/>
          </a:xfrm>
          <a:noFill/>
        </p:spPr>
        <p:txBody>
          <a:bodyPr/>
          <a:lstStyle>
            <a:lvl1pPr>
              <a:defRPr>
                <a:noFill/>
              </a:defRPr>
            </a:lvl1pPr>
          </a:lstStyle>
          <a:p>
            <a:r>
              <a:rPr lang="de-DE"/>
              <a:t>dm-Musterfolienbibliothek</a:t>
            </a:r>
          </a:p>
        </p:txBody>
      </p:sp>
      <p:sp>
        <p:nvSpPr>
          <p:cNvPr id="4" name="Foliennummernplatzhalter 3">
            <a:extLst>
              <a:ext uri="{FF2B5EF4-FFF2-40B4-BE49-F238E27FC236}">
                <a16:creationId xmlns:a16="http://schemas.microsoft.com/office/drawing/2014/main" id="{EBA2CE04-3D10-47A0-A4F2-0F52217020FB}"/>
              </a:ext>
            </a:extLst>
          </p:cNvPr>
          <p:cNvSpPr>
            <a:spLocks noGrp="1"/>
          </p:cNvSpPr>
          <p:nvPr>
            <p:ph type="sldNum" sz="quarter" idx="11"/>
          </p:nvPr>
        </p:nvSpPr>
        <p:spPr bwMode="gray">
          <a:xfrm rot="5400000">
            <a:off x="12204844" y="404813"/>
            <a:ext cx="0" cy="0"/>
          </a:xfrm>
          <a:noFill/>
        </p:spPr>
        <p:txBody>
          <a:bodyPr/>
          <a:lstStyle>
            <a:lvl1pPr>
              <a:defRPr>
                <a:noFill/>
              </a:defRPr>
            </a:lvl1pPr>
          </a:lstStyle>
          <a:p>
            <a:fld id="{CB71A0B3-436A-40BC-92D2-BFDE076B5301}" type="slidenum">
              <a:rPr lang="de-DE" smtClean="0"/>
              <a:pPr/>
              <a:t>‹Nr.›</a:t>
            </a:fld>
            <a:endParaRPr lang="de-DE"/>
          </a:p>
        </p:txBody>
      </p:sp>
      <p:sp>
        <p:nvSpPr>
          <p:cNvPr id="14" name="Freihandform: Form 13">
            <a:extLst>
              <a:ext uri="{FF2B5EF4-FFF2-40B4-BE49-F238E27FC236}">
                <a16:creationId xmlns:a16="http://schemas.microsoft.com/office/drawing/2014/main" id="{462B3CA2-C497-45D1-9F16-4BF56402F5B7}"/>
              </a:ext>
            </a:extLst>
          </p:cNvPr>
          <p:cNvSpPr>
            <a:spLocks/>
          </p:cNvSpPr>
          <p:nvPr userDrawn="1"/>
        </p:nvSpPr>
        <p:spPr bwMode="gray">
          <a:xfrm>
            <a:off x="0" y="2241211"/>
            <a:ext cx="12192000" cy="4616790"/>
          </a:xfrm>
          <a:custGeom>
            <a:avLst/>
            <a:gdLst>
              <a:gd name="connsiteX0" fmla="*/ 12192000 w 12192000"/>
              <a:gd name="connsiteY0" fmla="*/ 0 h 4616790"/>
              <a:gd name="connsiteX1" fmla="*/ 12192000 w 12192000"/>
              <a:gd name="connsiteY1" fmla="*/ 4616790 h 4616790"/>
              <a:gd name="connsiteX2" fmla="*/ 0 w 12192000"/>
              <a:gd name="connsiteY2" fmla="*/ 4616790 h 4616790"/>
              <a:gd name="connsiteX3" fmla="*/ 0 w 12192000"/>
              <a:gd name="connsiteY3" fmla="*/ 3104370 h 4616790"/>
              <a:gd name="connsiteX4" fmla="*/ 103911 w 12192000"/>
              <a:gd name="connsiteY4" fmla="*/ 3086259 h 4616790"/>
              <a:gd name="connsiteX5" fmla="*/ 11861359 w 12192000"/>
              <a:gd name="connsiteY5" fmla="*/ 10325 h 461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616790">
                <a:moveTo>
                  <a:pt x="12192000" y="0"/>
                </a:moveTo>
                <a:lnTo>
                  <a:pt x="12192000" y="4616790"/>
                </a:lnTo>
                <a:lnTo>
                  <a:pt x="0" y="4616790"/>
                </a:lnTo>
                <a:lnTo>
                  <a:pt x="0" y="3104370"/>
                </a:lnTo>
                <a:lnTo>
                  <a:pt x="103911" y="3086259"/>
                </a:lnTo>
                <a:cubicBezTo>
                  <a:pt x="4948084" y="2188512"/>
                  <a:pt x="9053445" y="124077"/>
                  <a:pt x="11861359" y="10325"/>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ihandform: Form 15">
            <a:extLst>
              <a:ext uri="{FF2B5EF4-FFF2-40B4-BE49-F238E27FC236}">
                <a16:creationId xmlns:a16="http://schemas.microsoft.com/office/drawing/2014/main" id="{733CAFA7-5FEF-4533-BB58-9ED2DD624E04}"/>
              </a:ext>
            </a:extLst>
          </p:cNvPr>
          <p:cNvSpPr>
            <a:spLocks/>
          </p:cNvSpPr>
          <p:nvPr userDrawn="1"/>
        </p:nvSpPr>
        <p:spPr bwMode="gray">
          <a:xfrm flipH="1">
            <a:off x="0" y="3416657"/>
            <a:ext cx="12192000" cy="3441344"/>
          </a:xfrm>
          <a:custGeom>
            <a:avLst/>
            <a:gdLst>
              <a:gd name="connsiteX0" fmla="*/ 12192000 w 12192000"/>
              <a:gd name="connsiteY0" fmla="*/ 0 h 3441344"/>
              <a:gd name="connsiteX1" fmla="*/ 11543120 w 12192000"/>
              <a:gd name="connsiteY1" fmla="*/ 135521 h 3441344"/>
              <a:gd name="connsiteX2" fmla="*/ 146551 w 12192000"/>
              <a:gd name="connsiteY2" fmla="*/ 2393026 h 3441344"/>
              <a:gd name="connsiteX3" fmla="*/ 0 w 12192000"/>
              <a:gd name="connsiteY3" fmla="*/ 2410886 h 3441344"/>
              <a:gd name="connsiteX4" fmla="*/ 0 w 12192000"/>
              <a:gd name="connsiteY4" fmla="*/ 3441344 h 3441344"/>
              <a:gd name="connsiteX5" fmla="*/ 12192000 w 12192000"/>
              <a:gd name="connsiteY5" fmla="*/ 3441344 h 344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41344">
                <a:moveTo>
                  <a:pt x="12192000" y="0"/>
                </a:moveTo>
                <a:lnTo>
                  <a:pt x="11543120" y="135521"/>
                </a:lnTo>
                <a:cubicBezTo>
                  <a:pt x="8279524" y="837096"/>
                  <a:pt x="4416550" y="1839754"/>
                  <a:pt x="146551" y="2393026"/>
                </a:cubicBezTo>
                <a:lnTo>
                  <a:pt x="0" y="2410886"/>
                </a:lnTo>
                <a:lnTo>
                  <a:pt x="0" y="3441344"/>
                </a:lnTo>
                <a:lnTo>
                  <a:pt x="12192000" y="3441344"/>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5" name="Datumsplatzhalter 4">
            <a:extLst>
              <a:ext uri="{FF2B5EF4-FFF2-40B4-BE49-F238E27FC236}">
                <a16:creationId xmlns:a16="http://schemas.microsoft.com/office/drawing/2014/main" id="{01388E4E-F1AC-4842-BF47-3D4CA785B8AA}"/>
              </a:ext>
            </a:extLst>
          </p:cNvPr>
          <p:cNvSpPr>
            <a:spLocks noGrp="1"/>
          </p:cNvSpPr>
          <p:nvPr>
            <p:ph type="dt" sz="half" idx="12"/>
          </p:nvPr>
        </p:nvSpPr>
        <p:spPr bwMode="gray">
          <a:xfrm>
            <a:off x="874712" y="6867531"/>
            <a:ext cx="0" cy="0"/>
          </a:xfrm>
          <a:noFill/>
        </p:spPr>
        <p:txBody>
          <a:bodyPr/>
          <a:lstStyle>
            <a:lvl1pPr>
              <a:defRPr>
                <a:noFill/>
              </a:defRPr>
            </a:lvl1pPr>
          </a:lstStyle>
          <a:p>
            <a:r>
              <a:rPr lang="de-DE"/>
              <a:t>Datumsplatzhalter immer eingeblendet lassen (Logo)</a:t>
            </a:r>
          </a:p>
        </p:txBody>
      </p:sp>
      <p:sp>
        <p:nvSpPr>
          <p:cNvPr id="2" name="Titel 1">
            <a:extLst>
              <a:ext uri="{FF2B5EF4-FFF2-40B4-BE49-F238E27FC236}">
                <a16:creationId xmlns:a16="http://schemas.microsoft.com/office/drawing/2014/main" id="{9BA550CF-161E-4CAE-84CF-2C1949212696}"/>
              </a:ext>
            </a:extLst>
          </p:cNvPr>
          <p:cNvSpPr>
            <a:spLocks noGrp="1"/>
          </p:cNvSpPr>
          <p:nvPr>
            <p:ph type="title" hasCustomPrompt="1"/>
          </p:nvPr>
        </p:nvSpPr>
        <p:spPr bwMode="black">
          <a:xfrm>
            <a:off x="2316163" y="3824288"/>
            <a:ext cx="7200900" cy="1944686"/>
          </a:xfrm>
        </p:spPr>
        <p:txBody>
          <a:bodyPr lIns="0" tIns="216000" bIns="0"/>
          <a:lstStyle>
            <a:lvl1pPr>
              <a:defRPr sz="4800">
                <a:solidFill>
                  <a:schemeClr val="bg1"/>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vl6pPr>
              <a:defRPr sz="4800">
                <a:solidFill>
                  <a:schemeClr val="bg1"/>
                </a:solidFill>
              </a:defRPr>
            </a:lvl6pPr>
            <a:lvl7pPr>
              <a:defRPr sz="4800">
                <a:solidFill>
                  <a:schemeClr val="bg1"/>
                </a:solidFill>
              </a:defRPr>
            </a:lvl7pPr>
            <a:lvl8pPr>
              <a:defRPr sz="4800">
                <a:solidFill>
                  <a:schemeClr val="bg1"/>
                </a:solidFill>
              </a:defRPr>
            </a:lvl8pPr>
            <a:lvl9pPr>
              <a:defRPr sz="4800">
                <a:solidFill>
                  <a:schemeClr val="bg1"/>
                </a:solidFill>
              </a:defRPr>
            </a:lvl9pPr>
          </a:lstStyle>
          <a:p>
            <a:pPr lvl="0"/>
            <a:r>
              <a:rPr lang="de-DE"/>
              <a:t>Titel des </a:t>
            </a:r>
            <a:r>
              <a:rPr lang="de-DE" err="1"/>
              <a:t>Kapiteltrenners</a:t>
            </a:r>
            <a:r>
              <a:rPr lang="de-DE"/>
              <a:t> läuft über zwei Zeilen</a:t>
            </a:r>
          </a:p>
        </p:txBody>
      </p:sp>
      <p:sp>
        <p:nvSpPr>
          <p:cNvPr id="15" name="Textplatzhalter 14">
            <a:extLst>
              <a:ext uri="{FF2B5EF4-FFF2-40B4-BE49-F238E27FC236}">
                <a16:creationId xmlns:a16="http://schemas.microsoft.com/office/drawing/2014/main" id="{8FA65DD9-C81F-4419-862C-8D44B7E6E0BC}"/>
              </a:ext>
            </a:extLst>
          </p:cNvPr>
          <p:cNvSpPr>
            <a:spLocks noGrp="1"/>
          </p:cNvSpPr>
          <p:nvPr>
            <p:ph type="body" sz="quarter" idx="13" hasCustomPrompt="1"/>
          </p:nvPr>
        </p:nvSpPr>
        <p:spPr bwMode="black">
          <a:xfrm>
            <a:off x="874713" y="3824287"/>
            <a:ext cx="1441450" cy="1944687"/>
          </a:xfrm>
        </p:spPr>
        <p:txBody>
          <a:bodyPr wrap="none" tIns="108000" rIns="432000"/>
          <a:lstStyle>
            <a:lvl1pPr marL="0" indent="0" algn="r">
              <a:spcBef>
                <a:spcPts val="0"/>
              </a:spcBef>
              <a:spcAft>
                <a:spcPts val="0"/>
              </a:spcAft>
              <a:buFont typeface="Arial" panose="020B0604020202020204" pitchFamily="34" charset="0"/>
              <a:buNone/>
              <a:defRPr sz="8800" b="1">
                <a:solidFill>
                  <a:schemeClr val="bg1"/>
                </a:solidFill>
              </a:defRPr>
            </a:lvl1pPr>
            <a:lvl2pPr marL="0" indent="0">
              <a:spcBef>
                <a:spcPts val="0"/>
              </a:spcBef>
              <a:spcAft>
                <a:spcPts val="0"/>
              </a:spcAft>
              <a:buNone/>
              <a:defRPr sz="8800" b="1">
                <a:solidFill>
                  <a:schemeClr val="bg1"/>
                </a:solidFill>
              </a:defRPr>
            </a:lvl2pPr>
            <a:lvl3pPr marL="0" indent="0">
              <a:spcBef>
                <a:spcPts val="0"/>
              </a:spcBef>
              <a:spcAft>
                <a:spcPts val="0"/>
              </a:spcAft>
              <a:buNone/>
              <a:defRPr sz="8800" b="1">
                <a:solidFill>
                  <a:schemeClr val="bg1"/>
                </a:solidFill>
              </a:defRPr>
            </a:lvl3pPr>
            <a:lvl4pPr marL="0" indent="0">
              <a:spcBef>
                <a:spcPts val="0"/>
              </a:spcBef>
              <a:spcAft>
                <a:spcPts val="0"/>
              </a:spcAft>
              <a:buFont typeface="Arial" panose="020B0604020202020204" pitchFamily="34" charset="0"/>
              <a:buNone/>
              <a:defRPr sz="8800" b="1">
                <a:solidFill>
                  <a:schemeClr val="bg1"/>
                </a:solidFill>
              </a:defRPr>
            </a:lvl4pPr>
            <a:lvl5pPr marL="0" indent="0">
              <a:spcBef>
                <a:spcPts val="0"/>
              </a:spcBef>
              <a:spcAft>
                <a:spcPts val="0"/>
              </a:spcAft>
              <a:buFont typeface="Arial" panose="020B0604020202020204" pitchFamily="34" charset="0"/>
              <a:buNone/>
              <a:defRPr sz="8800" b="1">
                <a:solidFill>
                  <a:schemeClr val="bg1"/>
                </a:solidFill>
              </a:defRPr>
            </a:lvl5pPr>
            <a:lvl6pPr marL="0" indent="0">
              <a:spcBef>
                <a:spcPts val="0"/>
              </a:spcBef>
              <a:spcAft>
                <a:spcPts val="0"/>
              </a:spcAft>
              <a:buFont typeface="Arial" panose="020B0604020202020204" pitchFamily="34" charset="0"/>
              <a:buNone/>
              <a:defRPr sz="8800" b="1">
                <a:solidFill>
                  <a:schemeClr val="bg1"/>
                </a:solidFill>
              </a:defRPr>
            </a:lvl6pPr>
            <a:lvl7pPr marL="0" indent="0">
              <a:spcBef>
                <a:spcPts val="0"/>
              </a:spcBef>
              <a:spcAft>
                <a:spcPts val="0"/>
              </a:spcAft>
              <a:buFont typeface="Arial" panose="020B0604020202020204" pitchFamily="34" charset="0"/>
              <a:buNone/>
              <a:defRPr sz="8800" b="1">
                <a:solidFill>
                  <a:schemeClr val="bg1"/>
                </a:solidFill>
              </a:defRPr>
            </a:lvl7pPr>
            <a:lvl8pPr marL="0" indent="0">
              <a:spcBef>
                <a:spcPts val="0"/>
              </a:spcBef>
              <a:spcAft>
                <a:spcPts val="0"/>
              </a:spcAft>
              <a:buFont typeface="Arial" panose="020B0604020202020204" pitchFamily="34" charset="0"/>
              <a:buNone/>
              <a:defRPr sz="8800" b="1">
                <a:solidFill>
                  <a:schemeClr val="bg1"/>
                </a:solidFill>
              </a:defRPr>
            </a:lvl8pPr>
            <a:lvl9pPr marL="0" indent="0">
              <a:spcBef>
                <a:spcPts val="0"/>
              </a:spcBef>
              <a:spcAft>
                <a:spcPts val="0"/>
              </a:spcAft>
              <a:buFont typeface="Arial" panose="020B0604020202020204" pitchFamily="34" charset="0"/>
              <a:buNone/>
              <a:defRPr sz="8800" b="1">
                <a:solidFill>
                  <a:schemeClr val="bg1"/>
                </a:solidFill>
              </a:defRPr>
            </a:lvl9pPr>
          </a:lstStyle>
          <a:p>
            <a:pPr lvl="0"/>
            <a:r>
              <a:rPr lang="de-DE"/>
              <a:t>01</a:t>
            </a:r>
          </a:p>
        </p:txBody>
      </p:sp>
      <p:sp>
        <p:nvSpPr>
          <p:cNvPr id="18" name="Bildplatzhalter 17">
            <a:extLst>
              <a:ext uri="{FF2B5EF4-FFF2-40B4-BE49-F238E27FC236}">
                <a16:creationId xmlns:a16="http://schemas.microsoft.com/office/drawing/2014/main" id="{D6C913D7-AABD-4E79-A78E-F805DDF90CE5}"/>
              </a:ext>
            </a:extLst>
          </p:cNvPr>
          <p:cNvSpPr>
            <a:spLocks noGrp="1"/>
          </p:cNvSpPr>
          <p:nvPr>
            <p:ph type="pic" sz="quarter" idx="14" hasCustomPrompt="1"/>
          </p:nvPr>
        </p:nvSpPr>
        <p:spPr bwMode="gray">
          <a:xfrm>
            <a:off x="0" y="0"/>
            <a:ext cx="12192000" cy="3611860"/>
          </a:xfrm>
          <a:custGeom>
            <a:avLst/>
            <a:gdLst>
              <a:gd name="connsiteX0" fmla="*/ 0 w 12192000"/>
              <a:gd name="connsiteY0" fmla="*/ 0 h 3611860"/>
              <a:gd name="connsiteX1" fmla="*/ 12192000 w 12192000"/>
              <a:gd name="connsiteY1" fmla="*/ 0 h 3611860"/>
              <a:gd name="connsiteX2" fmla="*/ 12192000 w 12192000"/>
              <a:gd name="connsiteY2" fmla="*/ 2918026 h 3611860"/>
              <a:gd name="connsiteX3" fmla="*/ 12032015 w 12192000"/>
              <a:gd name="connsiteY3" fmla="*/ 2916699 h 3611860"/>
              <a:gd name="connsiteX4" fmla="*/ 6708137 w 12192000"/>
              <a:gd name="connsiteY4" fmla="*/ 3604372 h 3611860"/>
              <a:gd name="connsiteX5" fmla="*/ 2373628 w 12192000"/>
              <a:gd name="connsiteY5" fmla="*/ 3290047 h 3611860"/>
              <a:gd name="connsiteX6" fmla="*/ 379726 w 12192000"/>
              <a:gd name="connsiteY6" fmla="*/ 3344072 h 3611860"/>
              <a:gd name="connsiteX7" fmla="*/ 0 w 12192000"/>
              <a:gd name="connsiteY7" fmla="*/ 3380947 h 361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611860">
                <a:moveTo>
                  <a:pt x="0" y="0"/>
                </a:moveTo>
                <a:lnTo>
                  <a:pt x="12192000" y="0"/>
                </a:lnTo>
                <a:lnTo>
                  <a:pt x="12192000" y="2918026"/>
                </a:lnTo>
                <a:lnTo>
                  <a:pt x="12032015" y="2916699"/>
                </a:lnTo>
                <a:cubicBezTo>
                  <a:pt x="10810332" y="2946924"/>
                  <a:pt x="8252546" y="3546330"/>
                  <a:pt x="6708137" y="3604372"/>
                </a:cubicBezTo>
                <a:cubicBezTo>
                  <a:pt x="5060769" y="3666284"/>
                  <a:pt x="3515463" y="3324972"/>
                  <a:pt x="2373628" y="3290047"/>
                </a:cubicBezTo>
                <a:cubicBezTo>
                  <a:pt x="1517251" y="3263853"/>
                  <a:pt x="916531" y="3296596"/>
                  <a:pt x="379726" y="3344072"/>
                </a:cubicBezTo>
                <a:lnTo>
                  <a:pt x="0" y="3380947"/>
                </a:lnTo>
                <a:close/>
              </a:path>
            </a:pathLst>
          </a:custGeom>
          <a:solidFill>
            <a:schemeClr val="bg1"/>
          </a:solidFill>
        </p:spPr>
        <p:txBody>
          <a:bodyPr wrap="square" tIns="1296000" anchor="ctr" anchorCtr="0">
            <a:noAutofit/>
          </a:bodyPr>
          <a:lstStyle>
            <a:lvl1pPr algn="ctr">
              <a:defRPr sz="1200"/>
            </a:lvl1pPr>
          </a:lstStyle>
          <a:p>
            <a:r>
              <a:rPr lang="de-DE"/>
              <a:t>Fügen Sie ein Bild über Klicken auf das Symbol ein. </a:t>
            </a:r>
            <a:br>
              <a:rPr lang="de-DE"/>
            </a:br>
            <a:br>
              <a:rPr lang="de-DE"/>
            </a:br>
            <a:r>
              <a:rPr lang="de-DE"/>
              <a:t>Alternativ kopieren Sie ein Bild in die Zwischenablage, </a:t>
            </a:r>
            <a:br>
              <a:rPr lang="de-DE"/>
            </a:br>
            <a:r>
              <a:rPr lang="de-DE"/>
              <a:t>wählen Sie den Platzhalter an und klicken Sie einfügen. </a:t>
            </a:r>
          </a:p>
        </p:txBody>
      </p:sp>
      <p:grpSp>
        <p:nvGrpSpPr>
          <p:cNvPr id="17" name="Gruppieren 16">
            <a:extLst>
              <a:ext uri="{FF2B5EF4-FFF2-40B4-BE49-F238E27FC236}">
                <a16:creationId xmlns:a16="http://schemas.microsoft.com/office/drawing/2014/main" id="{FFE9F188-B8FF-4B60-A5A3-FD03855DAC74}"/>
              </a:ext>
            </a:extLst>
          </p:cNvPr>
          <p:cNvGrpSpPr/>
          <p:nvPr userDrawn="1"/>
        </p:nvGrpSpPr>
        <p:grpSpPr bwMode="gray">
          <a:xfrm>
            <a:off x="0" y="5259999"/>
            <a:ext cx="12192000" cy="1598001"/>
            <a:chOff x="3789680" y="5259999"/>
            <a:chExt cx="12192000" cy="1598001"/>
          </a:xfrm>
        </p:grpSpPr>
        <p:sp>
          <p:nvSpPr>
            <p:cNvPr id="19" name="Freihandform: Form 18">
              <a:extLst>
                <a:ext uri="{FF2B5EF4-FFF2-40B4-BE49-F238E27FC236}">
                  <a16:creationId xmlns:a16="http://schemas.microsoft.com/office/drawing/2014/main" id="{F508EBE4-2F5E-436A-B0B2-EB2F7DEB10FB}"/>
                </a:ext>
              </a:extLst>
            </p:cNvPr>
            <p:cNvSpPr>
              <a:spLocks/>
            </p:cNvSpPr>
            <p:nvPr/>
          </p:nvSpPr>
          <p:spPr bwMode="gray">
            <a:xfrm>
              <a:off x="3789680" y="5296140"/>
              <a:ext cx="12192000" cy="1561860"/>
            </a:xfrm>
            <a:custGeom>
              <a:avLst/>
              <a:gdLst>
                <a:gd name="connsiteX0" fmla="*/ 0 w 12192000"/>
                <a:gd name="connsiteY0" fmla="*/ 0 h 1561860"/>
                <a:gd name="connsiteX1" fmla="*/ 50242 w 12192000"/>
                <a:gd name="connsiteY1" fmla="*/ 20309 h 1561860"/>
                <a:gd name="connsiteX2" fmla="*/ 5653345 w 12192000"/>
                <a:gd name="connsiteY2" fmla="*/ 1075696 h 1561860"/>
                <a:gd name="connsiteX3" fmla="*/ 10191379 w 12192000"/>
                <a:gd name="connsiteY3" fmla="*/ 353087 h 1561860"/>
                <a:gd name="connsiteX4" fmla="*/ 12078809 w 12192000"/>
                <a:gd name="connsiteY4" fmla="*/ 836333 h 1561860"/>
                <a:gd name="connsiteX5" fmla="*/ 12192000 w 12192000"/>
                <a:gd name="connsiteY5" fmla="*/ 913645 h 1561860"/>
                <a:gd name="connsiteX6" fmla="*/ 12192000 w 12192000"/>
                <a:gd name="connsiteY6" fmla="*/ 1561860 h 1561860"/>
                <a:gd name="connsiteX7" fmla="*/ 0 w 12192000"/>
                <a:gd name="connsiteY7" fmla="*/ 1561860 h 156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1561860">
                  <a:moveTo>
                    <a:pt x="0" y="0"/>
                  </a:moveTo>
                  <a:lnTo>
                    <a:pt x="50242" y="20309"/>
                  </a:lnTo>
                  <a:cubicBezTo>
                    <a:pt x="583063" y="231386"/>
                    <a:pt x="2887228" y="1075696"/>
                    <a:pt x="5653345" y="1075696"/>
                  </a:cubicBezTo>
                  <a:cubicBezTo>
                    <a:pt x="7547704" y="1075696"/>
                    <a:pt x="9171224" y="383258"/>
                    <a:pt x="10191379" y="353087"/>
                  </a:cubicBezTo>
                  <a:cubicBezTo>
                    <a:pt x="10907595" y="331966"/>
                    <a:pt x="11392258" y="385921"/>
                    <a:pt x="12078809" y="836333"/>
                  </a:cubicBezTo>
                  <a:lnTo>
                    <a:pt x="12192000" y="913645"/>
                  </a:lnTo>
                  <a:lnTo>
                    <a:pt x="12192000" y="1561860"/>
                  </a:lnTo>
                  <a:lnTo>
                    <a:pt x="0" y="1561860"/>
                  </a:lnTo>
                  <a:close/>
                </a:path>
              </a:pathLst>
            </a:custGeom>
            <a:gradFill flip="none" rotWithShape="1">
              <a:gsLst>
                <a:gs pos="0">
                  <a:schemeClr val="accent1">
                    <a:lumMod val="5000"/>
                    <a:lumOff val="95000"/>
                    <a:alpha val="0"/>
                  </a:schemeClr>
                </a:gs>
                <a:gs pos="100000">
                  <a:schemeClr val="bg1">
                    <a:alpha val="8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noFill/>
              </a:endParaRPr>
            </a:p>
          </p:txBody>
        </p:sp>
        <p:sp>
          <p:nvSpPr>
            <p:cNvPr id="20" name="Freihandform: Form 19">
              <a:extLst>
                <a:ext uri="{FF2B5EF4-FFF2-40B4-BE49-F238E27FC236}">
                  <a16:creationId xmlns:a16="http://schemas.microsoft.com/office/drawing/2014/main" id="{217384D9-746E-40F0-9190-325B1DF878C9}"/>
                </a:ext>
              </a:extLst>
            </p:cNvPr>
            <p:cNvSpPr/>
            <p:nvPr/>
          </p:nvSpPr>
          <p:spPr bwMode="gray">
            <a:xfrm>
              <a:off x="11839399" y="5560491"/>
              <a:ext cx="4142281" cy="1297509"/>
            </a:xfrm>
            <a:custGeom>
              <a:avLst/>
              <a:gdLst>
                <a:gd name="connsiteX0" fmla="*/ 4142281 w 4142281"/>
                <a:gd name="connsiteY0" fmla="*/ 0 h 1297509"/>
                <a:gd name="connsiteX1" fmla="*/ 4142281 w 4142281"/>
                <a:gd name="connsiteY1" fmla="*/ 1297509 h 1297509"/>
                <a:gd name="connsiteX2" fmla="*/ 0 w 4142281"/>
                <a:gd name="connsiteY2" fmla="*/ 1297509 h 1297509"/>
                <a:gd name="connsiteX3" fmla="*/ 64565 w 4142281"/>
                <a:gd name="connsiteY3" fmla="*/ 1247848 h 1297509"/>
                <a:gd name="connsiteX4" fmla="*/ 1725233 w 4142281"/>
                <a:gd name="connsiteY4" fmla="*/ 580915 h 1297509"/>
                <a:gd name="connsiteX5" fmla="*/ 4107369 w 4142281"/>
                <a:gd name="connsiteY5" fmla="*/ 29168 h 129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2281" h="1297509">
                  <a:moveTo>
                    <a:pt x="4142281" y="0"/>
                  </a:moveTo>
                  <a:lnTo>
                    <a:pt x="4142281" y="1297509"/>
                  </a:lnTo>
                  <a:lnTo>
                    <a:pt x="0" y="1297509"/>
                  </a:lnTo>
                  <a:lnTo>
                    <a:pt x="64565" y="1247848"/>
                  </a:lnTo>
                  <a:cubicBezTo>
                    <a:pt x="430606" y="983071"/>
                    <a:pt x="987199" y="684633"/>
                    <a:pt x="1725233" y="580915"/>
                  </a:cubicBezTo>
                  <a:cubicBezTo>
                    <a:pt x="2944455" y="409473"/>
                    <a:pt x="3562983" y="446686"/>
                    <a:pt x="4107369" y="29168"/>
                  </a:cubicBezTo>
                  <a:close/>
                </a:path>
              </a:pathLst>
            </a:custGeom>
            <a:solidFill>
              <a:srgbClr val="FFFFFF">
                <a:alpha val="70000"/>
              </a:srgbClr>
            </a:solidFill>
            <a:ln w="9525" cap="flat">
              <a:noFill/>
              <a:prstDash val="solid"/>
              <a:miter/>
            </a:ln>
          </p:spPr>
          <p:txBody>
            <a:bodyPr wrap="square" rtlCol="0" anchor="ctr">
              <a:noAutofit/>
            </a:bodyPr>
            <a:lstStyle/>
            <a:p>
              <a:endParaRPr lang="en-US">
                <a:noFill/>
              </a:endParaRPr>
            </a:p>
          </p:txBody>
        </p:sp>
        <p:grpSp>
          <p:nvGrpSpPr>
            <p:cNvPr id="21" name="Gruppieren 20">
              <a:extLst>
                <a:ext uri="{FF2B5EF4-FFF2-40B4-BE49-F238E27FC236}">
                  <a16:creationId xmlns:a16="http://schemas.microsoft.com/office/drawing/2014/main" id="{B097384A-4D2B-4C1D-8E1B-D752D9BB617A}"/>
                </a:ext>
              </a:extLst>
            </p:cNvPr>
            <p:cNvGrpSpPr/>
            <p:nvPr userDrawn="1"/>
          </p:nvGrpSpPr>
          <p:grpSpPr bwMode="gray">
            <a:xfrm>
              <a:off x="13555839" y="5259999"/>
              <a:ext cx="1530491" cy="1036832"/>
              <a:chOff x="9156700" y="3262951"/>
              <a:chExt cx="2806127" cy="1901013"/>
            </a:xfrm>
          </p:grpSpPr>
          <p:sp>
            <p:nvSpPr>
              <p:cNvPr id="22" name="Grafik 7">
                <a:extLst>
                  <a:ext uri="{FF2B5EF4-FFF2-40B4-BE49-F238E27FC236}">
                    <a16:creationId xmlns:a16="http://schemas.microsoft.com/office/drawing/2014/main" id="{7AAD66A9-F5F2-47BC-84FE-99D09F1B05A1}"/>
                  </a:ext>
                </a:extLst>
              </p:cNvPr>
              <p:cNvSpPr/>
              <p:nvPr/>
            </p:nvSpPr>
            <p:spPr bwMode="gray">
              <a:xfrm>
                <a:off x="9156700" y="3262951"/>
                <a:ext cx="2806127" cy="1901013"/>
              </a:xfrm>
              <a:custGeom>
                <a:avLst/>
                <a:gdLst>
                  <a:gd name="connsiteX0" fmla="*/ 2789320 w 2806127"/>
                  <a:gd name="connsiteY0" fmla="*/ 1116973 h 1901013"/>
                  <a:gd name="connsiteX1" fmla="*/ 2650389 w 2806127"/>
                  <a:gd name="connsiteY1" fmla="*/ 1140290 h 1901013"/>
                  <a:gd name="connsiteX2" fmla="*/ 2578494 w 2806127"/>
                  <a:gd name="connsiteY2" fmla="*/ 1017874 h 1901013"/>
                  <a:gd name="connsiteX3" fmla="*/ 2445391 w 2806127"/>
                  <a:gd name="connsiteY3" fmla="*/ 1039248 h 1901013"/>
                  <a:gd name="connsiteX4" fmla="*/ 2505628 w 2806127"/>
                  <a:gd name="connsiteY4" fmla="*/ 671031 h 1901013"/>
                  <a:gd name="connsiteX5" fmla="*/ 2270513 w 2806127"/>
                  <a:gd name="connsiteY5" fmla="*/ 307671 h 1901013"/>
                  <a:gd name="connsiteX6" fmla="*/ 2081060 w 2806127"/>
                  <a:gd name="connsiteY6" fmla="*/ 370822 h 1901013"/>
                  <a:gd name="connsiteX7" fmla="*/ 1934356 w 2806127"/>
                  <a:gd name="connsiteY7" fmla="*/ 307671 h 1901013"/>
                  <a:gd name="connsiteX8" fmla="*/ 1729359 w 2806127"/>
                  <a:gd name="connsiteY8" fmla="*/ 373737 h 1901013"/>
                  <a:gd name="connsiteX9" fmla="*/ 1739075 w 2806127"/>
                  <a:gd name="connsiteY9" fmla="*/ 319330 h 1901013"/>
                  <a:gd name="connsiteX10" fmla="*/ 1465097 w 2806127"/>
                  <a:gd name="connsiteY10" fmla="*/ 323216 h 1901013"/>
                  <a:gd name="connsiteX11" fmla="*/ 1525334 w 2806127"/>
                  <a:gd name="connsiteY11" fmla="*/ 7462 h 1901013"/>
                  <a:gd name="connsiteX12" fmla="*/ 976408 w 2806127"/>
                  <a:gd name="connsiteY12" fmla="*/ 23979 h 1901013"/>
                  <a:gd name="connsiteX13" fmla="*/ 914229 w 2806127"/>
                  <a:gd name="connsiteY13" fmla="*/ 330017 h 1901013"/>
                  <a:gd name="connsiteX14" fmla="*/ 524637 w 2806127"/>
                  <a:gd name="connsiteY14" fmla="*/ 919748 h 1901013"/>
                  <a:gd name="connsiteX15" fmla="*/ 546983 w 2806127"/>
                  <a:gd name="connsiteY15" fmla="*/ 1074224 h 1901013"/>
                  <a:gd name="connsiteX16" fmla="*/ 3886 w 2806127"/>
                  <a:gd name="connsiteY16" fmla="*/ 1223843 h 1901013"/>
                  <a:gd name="connsiteX17" fmla="*/ 136017 w 2806127"/>
                  <a:gd name="connsiteY17" fmla="*/ 1358888 h 1901013"/>
                  <a:gd name="connsiteX18" fmla="*/ 0 w 2806127"/>
                  <a:gd name="connsiteY18" fmla="*/ 1407466 h 1901013"/>
                  <a:gd name="connsiteX19" fmla="*/ 305067 w 2806127"/>
                  <a:gd name="connsiteY19" fmla="*/ 1901013 h 1901013"/>
                  <a:gd name="connsiteX20" fmla="*/ 1171689 w 2806127"/>
                  <a:gd name="connsiteY20" fmla="*/ 1670756 h 1901013"/>
                  <a:gd name="connsiteX21" fmla="*/ 2424989 w 2806127"/>
                  <a:gd name="connsiteY21" fmla="*/ 1829119 h 1901013"/>
                  <a:gd name="connsiteX22" fmla="*/ 2770861 w 2806127"/>
                  <a:gd name="connsiteY22" fmla="*/ 1763053 h 1901013"/>
                  <a:gd name="connsiteX23" fmla="*/ 2789320 w 2806127"/>
                  <a:gd name="connsiteY23" fmla="*/ 1116973 h 1901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6127" h="1901013">
                    <a:moveTo>
                      <a:pt x="2789320" y="1116973"/>
                    </a:moveTo>
                    <a:lnTo>
                      <a:pt x="2650389" y="1140290"/>
                    </a:lnTo>
                    <a:cubicBezTo>
                      <a:pt x="2635815" y="1109200"/>
                      <a:pt x="2578494" y="1017874"/>
                      <a:pt x="2578494" y="1017874"/>
                    </a:cubicBezTo>
                    <a:cubicBezTo>
                      <a:pt x="2578494" y="1017874"/>
                      <a:pt x="2463851" y="1036334"/>
                      <a:pt x="2445391" y="1039248"/>
                    </a:cubicBezTo>
                    <a:lnTo>
                      <a:pt x="2505628" y="671031"/>
                    </a:lnTo>
                    <a:cubicBezTo>
                      <a:pt x="2544490" y="479636"/>
                      <a:pt x="2483282" y="307671"/>
                      <a:pt x="2270513" y="307671"/>
                    </a:cubicBezTo>
                    <a:cubicBezTo>
                      <a:pt x="2187931" y="307671"/>
                      <a:pt x="2118951" y="346533"/>
                      <a:pt x="2081060" y="370822"/>
                    </a:cubicBezTo>
                    <a:cubicBezTo>
                      <a:pt x="2049971" y="334875"/>
                      <a:pt x="1992649" y="307671"/>
                      <a:pt x="1934356" y="307671"/>
                    </a:cubicBezTo>
                    <a:cubicBezTo>
                      <a:pt x="1896466" y="307671"/>
                      <a:pt x="1809998" y="314472"/>
                      <a:pt x="1729359" y="373737"/>
                    </a:cubicBezTo>
                    <a:lnTo>
                      <a:pt x="1739075" y="319330"/>
                    </a:lnTo>
                    <a:cubicBezTo>
                      <a:pt x="1692440" y="315444"/>
                      <a:pt x="1513675" y="319330"/>
                      <a:pt x="1465097" y="323216"/>
                    </a:cubicBezTo>
                    <a:lnTo>
                      <a:pt x="1525334" y="7462"/>
                    </a:lnTo>
                    <a:cubicBezTo>
                      <a:pt x="1439837" y="662"/>
                      <a:pt x="1218324" y="-10997"/>
                      <a:pt x="976408" y="23979"/>
                    </a:cubicBezTo>
                    <a:lnTo>
                      <a:pt x="914229" y="330017"/>
                    </a:lnTo>
                    <a:cubicBezTo>
                      <a:pt x="676199" y="398025"/>
                      <a:pt x="524637" y="617596"/>
                      <a:pt x="524637" y="919748"/>
                    </a:cubicBezTo>
                    <a:cubicBezTo>
                      <a:pt x="524637" y="979012"/>
                      <a:pt x="532409" y="1030505"/>
                      <a:pt x="546983" y="1074224"/>
                    </a:cubicBezTo>
                    <a:cubicBezTo>
                      <a:pt x="412909" y="1090741"/>
                      <a:pt x="168078" y="1134460"/>
                      <a:pt x="3886" y="1223843"/>
                    </a:cubicBezTo>
                    <a:cubicBezTo>
                      <a:pt x="40805" y="1258819"/>
                      <a:pt x="96183" y="1311283"/>
                      <a:pt x="136017" y="1358888"/>
                    </a:cubicBezTo>
                    <a:lnTo>
                      <a:pt x="0" y="1407466"/>
                    </a:lnTo>
                    <a:cubicBezTo>
                      <a:pt x="125330" y="1553198"/>
                      <a:pt x="221513" y="1688244"/>
                      <a:pt x="305067" y="1901013"/>
                    </a:cubicBezTo>
                    <a:cubicBezTo>
                      <a:pt x="481889" y="1807745"/>
                      <a:pt x="727691" y="1670756"/>
                      <a:pt x="1171689" y="1670756"/>
                    </a:cubicBezTo>
                    <a:cubicBezTo>
                      <a:pt x="1380573" y="1670756"/>
                      <a:pt x="1996535" y="1829119"/>
                      <a:pt x="2424989" y="1829119"/>
                    </a:cubicBezTo>
                    <a:cubicBezTo>
                      <a:pt x="2559063" y="1829119"/>
                      <a:pt x="2666905" y="1816489"/>
                      <a:pt x="2770861" y="1763053"/>
                    </a:cubicBezTo>
                    <a:cubicBezTo>
                      <a:pt x="2794178" y="1627036"/>
                      <a:pt x="2826239" y="1344315"/>
                      <a:pt x="2789320" y="1116973"/>
                    </a:cubicBezTo>
                  </a:path>
                </a:pathLst>
              </a:custGeom>
              <a:solidFill>
                <a:srgbClr val="FFFFFF"/>
              </a:solidFill>
              <a:ln w="96892" cap="flat">
                <a:noFill/>
                <a:prstDash val="solid"/>
                <a:miter/>
              </a:ln>
            </p:spPr>
            <p:txBody>
              <a:bodyPr rtlCol="0" anchor="ctr"/>
              <a:lstStyle/>
              <a:p>
                <a:endParaRPr lang="de-DE">
                  <a:noFill/>
                </a:endParaRPr>
              </a:p>
            </p:txBody>
          </p:sp>
          <p:grpSp>
            <p:nvGrpSpPr>
              <p:cNvPr id="23" name="Grafik 7">
                <a:extLst>
                  <a:ext uri="{FF2B5EF4-FFF2-40B4-BE49-F238E27FC236}">
                    <a16:creationId xmlns:a16="http://schemas.microsoft.com/office/drawing/2014/main" id="{21CE3C20-1BA7-4B81-A169-D29D7E733E28}"/>
                  </a:ext>
                </a:extLst>
              </p:cNvPr>
              <p:cNvGrpSpPr/>
              <p:nvPr/>
            </p:nvGrpSpPr>
            <p:grpSpPr bwMode="gray">
              <a:xfrm>
                <a:off x="9360725" y="3384916"/>
                <a:ext cx="2478840" cy="1607084"/>
                <a:chOff x="9391840" y="2846737"/>
                <a:chExt cx="2478840" cy="1607084"/>
              </a:xfrm>
            </p:grpSpPr>
            <p:sp>
              <p:nvSpPr>
                <p:cNvPr id="24" name="Freihandform: Form 23">
                  <a:extLst>
                    <a:ext uri="{FF2B5EF4-FFF2-40B4-BE49-F238E27FC236}">
                      <a16:creationId xmlns:a16="http://schemas.microsoft.com/office/drawing/2014/main" id="{DD8A95DE-8690-4BE3-835C-AF28BD886E64}"/>
                    </a:ext>
                  </a:extLst>
                </p:cNvPr>
                <p:cNvSpPr/>
                <p:nvPr/>
              </p:nvSpPr>
              <p:spPr bwMode="gray">
                <a:xfrm>
                  <a:off x="9391840" y="3874777"/>
                  <a:ext cx="2391956" cy="579043"/>
                </a:xfrm>
                <a:custGeom>
                  <a:avLst/>
                  <a:gdLst>
                    <a:gd name="connsiteX0" fmla="*/ 2391956 w 2391956"/>
                    <a:gd name="connsiteY0" fmla="*/ 217627 h 579043"/>
                    <a:gd name="connsiteX1" fmla="*/ 1727416 w 2391956"/>
                    <a:gd name="connsiteY1" fmla="*/ 301181 h 579043"/>
                    <a:gd name="connsiteX2" fmla="*/ 1635119 w 2391956"/>
                    <a:gd name="connsiteY2" fmla="*/ 275920 h 579043"/>
                    <a:gd name="connsiteX3" fmla="*/ 1118254 w 2391956"/>
                    <a:gd name="connsiteY3" fmla="*/ 19431 h 579043"/>
                    <a:gd name="connsiteX4" fmla="*/ 2316175 w 2391956"/>
                    <a:gd name="connsiteY4" fmla="*/ 0 h 579043"/>
                    <a:gd name="connsiteX5" fmla="*/ 2391956 w 2391956"/>
                    <a:gd name="connsiteY5" fmla="*/ 217627 h 579043"/>
                    <a:gd name="connsiteX6" fmla="*/ 102984 w 2391956"/>
                    <a:gd name="connsiteY6" fmla="*/ 276892 h 579043"/>
                    <a:gd name="connsiteX7" fmla="*/ 0 w 2391956"/>
                    <a:gd name="connsiteY7" fmla="*/ 313811 h 579043"/>
                    <a:gd name="connsiteX8" fmla="*/ 137960 w 2391956"/>
                    <a:gd name="connsiteY8" fmla="*/ 499377 h 579043"/>
                    <a:gd name="connsiteX9" fmla="*/ 167107 w 2391956"/>
                    <a:gd name="connsiteY9" fmla="*/ 579044 h 579043"/>
                    <a:gd name="connsiteX10" fmla="*/ 1079392 w 2391956"/>
                    <a:gd name="connsiteY10" fmla="*/ 405136 h 579043"/>
                    <a:gd name="connsiteX11" fmla="*/ 1309649 w 2391956"/>
                    <a:gd name="connsiteY11" fmla="*/ 447885 h 579043"/>
                    <a:gd name="connsiteX12" fmla="*/ 1045388 w 2391956"/>
                    <a:gd name="connsiteY12" fmla="*/ 290493 h 579043"/>
                    <a:gd name="connsiteX13" fmla="*/ 512007 w 2391956"/>
                    <a:gd name="connsiteY13" fmla="*/ 217627 h 579043"/>
                    <a:gd name="connsiteX14" fmla="*/ 132131 w 2391956"/>
                    <a:gd name="connsiteY14" fmla="*/ 365303 h 579043"/>
                    <a:gd name="connsiteX15" fmla="*/ 102984 w 2391956"/>
                    <a:gd name="connsiteY15" fmla="*/ 276892 h 57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91956" h="579043">
                      <a:moveTo>
                        <a:pt x="2391956" y="217627"/>
                      </a:moveTo>
                      <a:cubicBezTo>
                        <a:pt x="2283143" y="291465"/>
                        <a:pt x="2064544" y="386677"/>
                        <a:pt x="1727416" y="301181"/>
                      </a:cubicBezTo>
                      <a:cubicBezTo>
                        <a:pt x="1695355" y="292437"/>
                        <a:pt x="1664265" y="284664"/>
                        <a:pt x="1635119" y="275920"/>
                      </a:cubicBezTo>
                      <a:cubicBezTo>
                        <a:pt x="1422349" y="183623"/>
                        <a:pt x="1205694" y="84525"/>
                        <a:pt x="1118254" y="19431"/>
                      </a:cubicBezTo>
                      <a:cubicBezTo>
                        <a:pt x="1362113" y="57321"/>
                        <a:pt x="1727416" y="95212"/>
                        <a:pt x="2316175" y="0"/>
                      </a:cubicBezTo>
                      <a:cubicBezTo>
                        <a:pt x="2316175" y="972"/>
                        <a:pt x="2371554" y="88411"/>
                        <a:pt x="2391956" y="217627"/>
                      </a:cubicBezTo>
                      <a:moveTo>
                        <a:pt x="102984" y="276892"/>
                      </a:moveTo>
                      <a:lnTo>
                        <a:pt x="0" y="313811"/>
                      </a:lnTo>
                      <a:cubicBezTo>
                        <a:pt x="0" y="313811"/>
                        <a:pt x="117558" y="453714"/>
                        <a:pt x="137960" y="499377"/>
                      </a:cubicBezTo>
                      <a:lnTo>
                        <a:pt x="167107" y="579044"/>
                      </a:lnTo>
                      <a:cubicBezTo>
                        <a:pt x="167107" y="579044"/>
                        <a:pt x="539210" y="374047"/>
                        <a:pt x="1079392" y="405136"/>
                      </a:cubicBezTo>
                      <a:cubicBezTo>
                        <a:pt x="1201807" y="411937"/>
                        <a:pt x="1309649" y="447885"/>
                        <a:pt x="1309649" y="447885"/>
                      </a:cubicBezTo>
                      <a:cubicBezTo>
                        <a:pt x="1309649" y="447885"/>
                        <a:pt x="1089108" y="304095"/>
                        <a:pt x="1045388" y="290493"/>
                      </a:cubicBezTo>
                      <a:cubicBezTo>
                        <a:pt x="833590" y="238030"/>
                        <a:pt x="631508" y="221513"/>
                        <a:pt x="512007" y="217627"/>
                      </a:cubicBezTo>
                      <a:cubicBezTo>
                        <a:pt x="307010" y="272034"/>
                        <a:pt x="132131" y="365303"/>
                        <a:pt x="132131" y="365303"/>
                      </a:cubicBezTo>
                      <a:cubicBezTo>
                        <a:pt x="132131" y="365303"/>
                        <a:pt x="117558" y="321583"/>
                        <a:pt x="102984" y="276892"/>
                      </a:cubicBezTo>
                    </a:path>
                  </a:pathLst>
                </a:custGeom>
                <a:solidFill>
                  <a:srgbClr val="E30613"/>
                </a:solidFill>
                <a:ln w="96892" cap="flat">
                  <a:noFill/>
                  <a:prstDash val="solid"/>
                  <a:miter/>
                </a:ln>
              </p:spPr>
              <p:txBody>
                <a:bodyPr rtlCol="0" anchor="ctr"/>
                <a:lstStyle/>
                <a:p>
                  <a:endParaRPr lang="de-DE">
                    <a:noFill/>
                  </a:endParaRPr>
                </a:p>
              </p:txBody>
            </p:sp>
            <p:sp>
              <p:nvSpPr>
                <p:cNvPr id="25" name="Freihandform: Form 24">
                  <a:extLst>
                    <a:ext uri="{FF2B5EF4-FFF2-40B4-BE49-F238E27FC236}">
                      <a16:creationId xmlns:a16="http://schemas.microsoft.com/office/drawing/2014/main" id="{723763D2-3BD3-46A8-839D-6277324A2649}"/>
                    </a:ext>
                  </a:extLst>
                </p:cNvPr>
                <p:cNvSpPr/>
                <p:nvPr/>
              </p:nvSpPr>
              <p:spPr bwMode="gray">
                <a:xfrm>
                  <a:off x="9406413" y="3893237"/>
                  <a:ext cx="2464266" cy="541330"/>
                </a:xfrm>
                <a:custGeom>
                  <a:avLst/>
                  <a:gdLst>
                    <a:gd name="connsiteX0" fmla="*/ 2459965 w 2464266"/>
                    <a:gd name="connsiteY0" fmla="*/ 130188 h 541330"/>
                    <a:gd name="connsiteX1" fmla="*/ 2377383 w 2464266"/>
                    <a:gd name="connsiteY1" fmla="*/ 199168 h 541330"/>
                    <a:gd name="connsiteX2" fmla="*/ 1712843 w 2464266"/>
                    <a:gd name="connsiteY2" fmla="*/ 282721 h 541330"/>
                    <a:gd name="connsiteX3" fmla="*/ 1620545 w 2464266"/>
                    <a:gd name="connsiteY3" fmla="*/ 257461 h 541330"/>
                    <a:gd name="connsiteX4" fmla="*/ 717976 w 2464266"/>
                    <a:gd name="connsiteY4" fmla="*/ 0 h 541330"/>
                    <a:gd name="connsiteX5" fmla="*/ 0 w 2464266"/>
                    <a:gd name="connsiteY5" fmla="*/ 101041 h 541330"/>
                    <a:gd name="connsiteX6" fmla="*/ 54407 w 2464266"/>
                    <a:gd name="connsiteY6" fmla="*/ 162249 h 541330"/>
                    <a:gd name="connsiteX7" fmla="*/ 89383 w 2464266"/>
                    <a:gd name="connsiteY7" fmla="*/ 258432 h 541330"/>
                    <a:gd name="connsiteX8" fmla="*/ 118529 w 2464266"/>
                    <a:gd name="connsiteY8" fmla="*/ 345872 h 541330"/>
                    <a:gd name="connsiteX9" fmla="*/ 498405 w 2464266"/>
                    <a:gd name="connsiteY9" fmla="*/ 198196 h 541330"/>
                    <a:gd name="connsiteX10" fmla="*/ 791813 w 2464266"/>
                    <a:gd name="connsiteY10" fmla="*/ 161277 h 541330"/>
                    <a:gd name="connsiteX11" fmla="*/ 1641920 w 2464266"/>
                    <a:gd name="connsiteY11" fmla="*/ 476059 h 541330"/>
                    <a:gd name="connsiteX12" fmla="*/ 2448306 w 2464266"/>
                    <a:gd name="connsiteY12" fmla="*/ 511035 h 541330"/>
                    <a:gd name="connsiteX13" fmla="*/ 2459965 w 2464266"/>
                    <a:gd name="connsiteY13" fmla="*/ 130188 h 54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64266" h="541330">
                      <a:moveTo>
                        <a:pt x="2459965" y="130188"/>
                      </a:moveTo>
                      <a:cubicBezTo>
                        <a:pt x="2459965" y="130188"/>
                        <a:pt x="2432761" y="162249"/>
                        <a:pt x="2377383" y="199168"/>
                      </a:cubicBezTo>
                      <a:cubicBezTo>
                        <a:pt x="2268569" y="273006"/>
                        <a:pt x="2049971" y="368217"/>
                        <a:pt x="1712843" y="282721"/>
                      </a:cubicBezTo>
                      <a:cubicBezTo>
                        <a:pt x="1680781" y="273977"/>
                        <a:pt x="1649692" y="266205"/>
                        <a:pt x="1620545" y="257461"/>
                      </a:cubicBezTo>
                      <a:cubicBezTo>
                        <a:pt x="1312564" y="167107"/>
                        <a:pt x="1129913" y="50521"/>
                        <a:pt x="717976" y="0"/>
                      </a:cubicBezTo>
                      <a:cubicBezTo>
                        <a:pt x="438169" y="6801"/>
                        <a:pt x="155448" y="39834"/>
                        <a:pt x="0" y="101041"/>
                      </a:cubicBezTo>
                      <a:cubicBezTo>
                        <a:pt x="0" y="101041"/>
                        <a:pt x="42748" y="144761"/>
                        <a:pt x="54407" y="162249"/>
                      </a:cubicBezTo>
                      <a:cubicBezTo>
                        <a:pt x="61208" y="175851"/>
                        <a:pt x="75781" y="217627"/>
                        <a:pt x="89383" y="258432"/>
                      </a:cubicBezTo>
                      <a:cubicBezTo>
                        <a:pt x="104927" y="303124"/>
                        <a:pt x="118529" y="345872"/>
                        <a:pt x="118529" y="345872"/>
                      </a:cubicBezTo>
                      <a:cubicBezTo>
                        <a:pt x="118529" y="345872"/>
                        <a:pt x="293408" y="252603"/>
                        <a:pt x="498405" y="198196"/>
                      </a:cubicBezTo>
                      <a:cubicBezTo>
                        <a:pt x="594589" y="172936"/>
                        <a:pt x="697573" y="155448"/>
                        <a:pt x="791813" y="161277"/>
                      </a:cubicBezTo>
                      <a:cubicBezTo>
                        <a:pt x="1106596" y="180708"/>
                        <a:pt x="1360170" y="343929"/>
                        <a:pt x="1641920" y="476059"/>
                      </a:cubicBezTo>
                      <a:cubicBezTo>
                        <a:pt x="1837201" y="530466"/>
                        <a:pt x="2314232" y="572243"/>
                        <a:pt x="2448306" y="511035"/>
                      </a:cubicBezTo>
                      <a:cubicBezTo>
                        <a:pt x="2447335" y="511035"/>
                        <a:pt x="2474538" y="381819"/>
                        <a:pt x="2459965" y="130188"/>
                      </a:cubicBezTo>
                    </a:path>
                  </a:pathLst>
                </a:custGeom>
                <a:solidFill>
                  <a:srgbClr val="FEC700"/>
                </a:solidFill>
                <a:ln w="96892" cap="flat">
                  <a:noFill/>
                  <a:prstDash val="solid"/>
                  <a:miter/>
                </a:ln>
              </p:spPr>
              <p:txBody>
                <a:bodyPr rtlCol="0" anchor="ctr"/>
                <a:lstStyle/>
                <a:p>
                  <a:endParaRPr lang="de-DE">
                    <a:noFill/>
                  </a:endParaRPr>
                </a:p>
              </p:txBody>
            </p:sp>
            <p:sp>
              <p:nvSpPr>
                <p:cNvPr id="26" name="Freihandform: Form 25">
                  <a:extLst>
                    <a:ext uri="{FF2B5EF4-FFF2-40B4-BE49-F238E27FC236}">
                      <a16:creationId xmlns:a16="http://schemas.microsoft.com/office/drawing/2014/main" id="{939920AB-3900-42CC-81ED-025FF1BE96DB}"/>
                    </a:ext>
                  </a:extLst>
                </p:cNvPr>
                <p:cNvSpPr/>
                <p:nvPr/>
              </p:nvSpPr>
              <p:spPr bwMode="gray">
                <a:xfrm>
                  <a:off x="9832924" y="2846737"/>
                  <a:ext cx="1751457" cy="1013467"/>
                </a:xfrm>
                <a:custGeom>
                  <a:avLst/>
                  <a:gdLst>
                    <a:gd name="connsiteX0" fmla="*/ 396392 w 1751457"/>
                    <a:gd name="connsiteY0" fmla="*/ 461627 h 1013467"/>
                    <a:gd name="connsiteX1" fmla="*/ 195282 w 1751457"/>
                    <a:gd name="connsiteY1" fmla="*/ 765722 h 1013467"/>
                    <a:gd name="connsiteX2" fmla="*/ 236087 w 1751457"/>
                    <a:gd name="connsiteY2" fmla="*/ 840531 h 1013467"/>
                    <a:gd name="connsiteX3" fmla="*/ 454685 w 1751457"/>
                    <a:gd name="connsiteY3" fmla="*/ 503403 h 1013467"/>
                    <a:gd name="connsiteX4" fmla="*/ 460515 w 1751457"/>
                    <a:gd name="connsiteY4" fmla="*/ 470371 h 1013467"/>
                    <a:gd name="connsiteX5" fmla="*/ 396392 w 1751457"/>
                    <a:gd name="connsiteY5" fmla="*/ 461627 h 1013467"/>
                    <a:gd name="connsiteX6" fmla="*/ 546983 w 1751457"/>
                    <a:gd name="connsiteY6" fmla="*/ 996951 h 1013467"/>
                    <a:gd name="connsiteX7" fmla="*/ 361417 w 1751457"/>
                    <a:gd name="connsiteY7" fmla="*/ 996951 h 1013467"/>
                    <a:gd name="connsiteX8" fmla="*/ 411937 w 1751457"/>
                    <a:gd name="connsiteY8" fmla="*/ 821100 h 1013467"/>
                    <a:gd name="connsiteX9" fmla="*/ 409023 w 1751457"/>
                    <a:gd name="connsiteY9" fmla="*/ 821100 h 1013467"/>
                    <a:gd name="connsiteX10" fmla="*/ 162249 w 1751457"/>
                    <a:gd name="connsiteY10" fmla="*/ 1013467 h 1013467"/>
                    <a:gd name="connsiteX11" fmla="*/ 0 w 1751457"/>
                    <a:gd name="connsiteY11" fmla="*/ 797783 h 1013467"/>
                    <a:gd name="connsiteX12" fmla="*/ 432340 w 1751457"/>
                    <a:gd name="connsiteY12" fmla="*/ 306179 h 1013467"/>
                    <a:gd name="connsiteX13" fmla="*/ 490633 w 1751457"/>
                    <a:gd name="connsiteY13" fmla="*/ 312008 h 1013467"/>
                    <a:gd name="connsiteX14" fmla="*/ 520751 w 1751457"/>
                    <a:gd name="connsiteY14" fmla="*/ 155588 h 1013467"/>
                    <a:gd name="connsiteX15" fmla="*/ 520751 w 1751457"/>
                    <a:gd name="connsiteY15" fmla="*/ 154617 h 1013467"/>
                    <a:gd name="connsiteX16" fmla="*/ 406108 w 1751457"/>
                    <a:gd name="connsiteY16" fmla="*/ 141015 h 1013467"/>
                    <a:gd name="connsiteX17" fmla="*/ 432340 w 1751457"/>
                    <a:gd name="connsiteY17" fmla="*/ 13742 h 1013467"/>
                    <a:gd name="connsiteX18" fmla="*/ 736435 w 1751457"/>
                    <a:gd name="connsiteY18" fmla="*/ 1112 h 1013467"/>
                    <a:gd name="connsiteX19" fmla="*/ 546983 w 1751457"/>
                    <a:gd name="connsiteY19" fmla="*/ 996951 h 1013467"/>
                    <a:gd name="connsiteX20" fmla="*/ 1666208 w 1751457"/>
                    <a:gd name="connsiteY20" fmla="*/ 996951 h 1013467"/>
                    <a:gd name="connsiteX21" fmla="*/ 1481614 w 1751457"/>
                    <a:gd name="connsiteY21" fmla="*/ 996951 h 1013467"/>
                    <a:gd name="connsiteX22" fmla="*/ 1548651 w 1751457"/>
                    <a:gd name="connsiteY22" fmla="*/ 581127 h 1013467"/>
                    <a:gd name="connsiteX23" fmla="*/ 1521447 w 1751457"/>
                    <a:gd name="connsiteY23" fmla="*/ 486887 h 1013467"/>
                    <a:gd name="connsiteX24" fmla="*/ 1319365 w 1751457"/>
                    <a:gd name="connsiteY24" fmla="*/ 815271 h 1013467"/>
                    <a:gd name="connsiteX25" fmla="*/ 1290218 w 1751457"/>
                    <a:gd name="connsiteY25" fmla="*/ 996951 h 1013467"/>
                    <a:gd name="connsiteX26" fmla="*/ 1105624 w 1751457"/>
                    <a:gd name="connsiteY26" fmla="*/ 996951 h 1013467"/>
                    <a:gd name="connsiteX27" fmla="*/ 1174604 w 1751457"/>
                    <a:gd name="connsiteY27" fmla="*/ 581127 h 1013467"/>
                    <a:gd name="connsiteX28" fmla="*/ 1147401 w 1751457"/>
                    <a:gd name="connsiteY28" fmla="*/ 486887 h 1013467"/>
                    <a:gd name="connsiteX29" fmla="*/ 944347 w 1751457"/>
                    <a:gd name="connsiteY29" fmla="*/ 811385 h 1013467"/>
                    <a:gd name="connsiteX30" fmla="*/ 908399 w 1751457"/>
                    <a:gd name="connsiteY30" fmla="*/ 996951 h 1013467"/>
                    <a:gd name="connsiteX31" fmla="*/ 723805 w 1751457"/>
                    <a:gd name="connsiteY31" fmla="*/ 996951 h 1013467"/>
                    <a:gd name="connsiteX32" fmla="*/ 823874 w 1751457"/>
                    <a:gd name="connsiteY32" fmla="*/ 475228 h 1013467"/>
                    <a:gd name="connsiteX33" fmla="*/ 823874 w 1751457"/>
                    <a:gd name="connsiteY33" fmla="*/ 471342 h 1013467"/>
                    <a:gd name="connsiteX34" fmla="*/ 709232 w 1751457"/>
                    <a:gd name="connsiteY34" fmla="*/ 457740 h 1013467"/>
                    <a:gd name="connsiteX35" fmla="*/ 735463 w 1751457"/>
                    <a:gd name="connsiteY35" fmla="*/ 330467 h 1013467"/>
                    <a:gd name="connsiteX36" fmla="*/ 1028871 w 1751457"/>
                    <a:gd name="connsiteY36" fmla="*/ 317837 h 1013467"/>
                    <a:gd name="connsiteX37" fmla="*/ 977379 w 1751457"/>
                    <a:gd name="connsiteY37" fmla="*/ 492716 h 1013467"/>
                    <a:gd name="connsiteX38" fmla="*/ 980294 w 1751457"/>
                    <a:gd name="connsiteY38" fmla="*/ 492716 h 1013467"/>
                    <a:gd name="connsiteX39" fmla="*/ 1227068 w 1751457"/>
                    <a:gd name="connsiteY39" fmla="*/ 307150 h 1013467"/>
                    <a:gd name="connsiteX40" fmla="*/ 1360170 w 1751457"/>
                    <a:gd name="connsiteY40" fmla="*/ 441224 h 1013467"/>
                    <a:gd name="connsiteX41" fmla="*/ 1349483 w 1751457"/>
                    <a:gd name="connsiteY41" fmla="*/ 502432 h 1013467"/>
                    <a:gd name="connsiteX42" fmla="*/ 1350455 w 1751457"/>
                    <a:gd name="connsiteY42" fmla="*/ 503403 h 1013467"/>
                    <a:gd name="connsiteX43" fmla="*/ 1608887 w 1751457"/>
                    <a:gd name="connsiteY43" fmla="*/ 307150 h 1013467"/>
                    <a:gd name="connsiteX44" fmla="*/ 1742961 w 1751457"/>
                    <a:gd name="connsiteY44" fmla="*/ 529635 h 1013467"/>
                    <a:gd name="connsiteX45" fmla="*/ 1666208 w 1751457"/>
                    <a:gd name="connsiteY45" fmla="*/ 996951 h 1013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1457" h="1013467">
                      <a:moveTo>
                        <a:pt x="396392" y="461627"/>
                      </a:moveTo>
                      <a:cubicBezTo>
                        <a:pt x="269119" y="461627"/>
                        <a:pt x="195282" y="639420"/>
                        <a:pt x="195282" y="765722"/>
                      </a:cubicBezTo>
                      <a:cubicBezTo>
                        <a:pt x="195282" y="817214"/>
                        <a:pt x="207912" y="840531"/>
                        <a:pt x="236087" y="840531"/>
                      </a:cubicBezTo>
                      <a:cubicBezTo>
                        <a:pt x="307981" y="840531"/>
                        <a:pt x="430397" y="632620"/>
                        <a:pt x="454685" y="503403"/>
                      </a:cubicBezTo>
                      <a:lnTo>
                        <a:pt x="460515" y="470371"/>
                      </a:lnTo>
                      <a:cubicBezTo>
                        <a:pt x="442055" y="465513"/>
                        <a:pt x="422624" y="461627"/>
                        <a:pt x="396392" y="461627"/>
                      </a:cubicBezTo>
                      <a:moveTo>
                        <a:pt x="546983" y="996951"/>
                      </a:moveTo>
                      <a:lnTo>
                        <a:pt x="361417" y="996951"/>
                      </a:lnTo>
                      <a:cubicBezTo>
                        <a:pt x="370161" y="948373"/>
                        <a:pt x="385705" y="893966"/>
                        <a:pt x="411937" y="821100"/>
                      </a:cubicBezTo>
                      <a:lnTo>
                        <a:pt x="409023" y="821100"/>
                      </a:lnTo>
                      <a:cubicBezTo>
                        <a:pt x="350730" y="919227"/>
                        <a:pt x="267176" y="1013467"/>
                        <a:pt x="162249" y="1013467"/>
                      </a:cubicBezTo>
                      <a:cubicBezTo>
                        <a:pt x="54407" y="1013467"/>
                        <a:pt x="0" y="943515"/>
                        <a:pt x="0" y="797783"/>
                      </a:cubicBezTo>
                      <a:cubicBezTo>
                        <a:pt x="0" y="541294"/>
                        <a:pt x="133102" y="306179"/>
                        <a:pt x="432340" y="306179"/>
                      </a:cubicBezTo>
                      <a:cubicBezTo>
                        <a:pt x="448856" y="306179"/>
                        <a:pt x="464401" y="307150"/>
                        <a:pt x="490633" y="312008"/>
                      </a:cubicBezTo>
                      <a:lnTo>
                        <a:pt x="520751" y="155588"/>
                      </a:lnTo>
                      <a:lnTo>
                        <a:pt x="520751" y="154617"/>
                      </a:lnTo>
                      <a:cubicBezTo>
                        <a:pt x="490633" y="148788"/>
                        <a:pt x="445941" y="143930"/>
                        <a:pt x="406108" y="141015"/>
                      </a:cubicBezTo>
                      <a:lnTo>
                        <a:pt x="432340" y="13742"/>
                      </a:lnTo>
                      <a:cubicBezTo>
                        <a:pt x="526580" y="4027"/>
                        <a:pt x="623735" y="-2774"/>
                        <a:pt x="736435" y="1112"/>
                      </a:cubicBezTo>
                      <a:lnTo>
                        <a:pt x="546983" y="996951"/>
                      </a:lnTo>
                      <a:close/>
                      <a:moveTo>
                        <a:pt x="1666208" y="996951"/>
                      </a:moveTo>
                      <a:lnTo>
                        <a:pt x="1481614" y="996951"/>
                      </a:lnTo>
                      <a:lnTo>
                        <a:pt x="1548651" y="581127"/>
                      </a:lnTo>
                      <a:cubicBezTo>
                        <a:pt x="1562252" y="513119"/>
                        <a:pt x="1552537" y="486887"/>
                        <a:pt x="1521447" y="486887"/>
                      </a:cubicBezTo>
                      <a:cubicBezTo>
                        <a:pt x="1458297" y="486887"/>
                        <a:pt x="1345597" y="653022"/>
                        <a:pt x="1319365" y="815271"/>
                      </a:cubicBezTo>
                      <a:lnTo>
                        <a:pt x="1290218" y="996951"/>
                      </a:lnTo>
                      <a:lnTo>
                        <a:pt x="1105624" y="996951"/>
                      </a:lnTo>
                      <a:lnTo>
                        <a:pt x="1174604" y="581127"/>
                      </a:lnTo>
                      <a:cubicBezTo>
                        <a:pt x="1188206" y="513119"/>
                        <a:pt x="1178490" y="486887"/>
                        <a:pt x="1147401" y="486887"/>
                      </a:cubicBezTo>
                      <a:cubicBezTo>
                        <a:pt x="1084250" y="486887"/>
                        <a:pt x="974465" y="651079"/>
                        <a:pt x="944347" y="811385"/>
                      </a:cubicBezTo>
                      <a:lnTo>
                        <a:pt x="908399" y="996951"/>
                      </a:lnTo>
                      <a:lnTo>
                        <a:pt x="723805" y="996951"/>
                      </a:lnTo>
                      <a:lnTo>
                        <a:pt x="823874" y="475228"/>
                      </a:lnTo>
                      <a:lnTo>
                        <a:pt x="823874" y="471342"/>
                      </a:lnTo>
                      <a:cubicBezTo>
                        <a:pt x="793756" y="465513"/>
                        <a:pt x="749065" y="460655"/>
                        <a:pt x="709232" y="457740"/>
                      </a:cubicBezTo>
                      <a:lnTo>
                        <a:pt x="735463" y="330467"/>
                      </a:lnTo>
                      <a:cubicBezTo>
                        <a:pt x="833590" y="319780"/>
                        <a:pt x="926859" y="313951"/>
                        <a:pt x="1028871" y="317837"/>
                      </a:cubicBezTo>
                      <a:cubicBezTo>
                        <a:pt x="1018185" y="371273"/>
                        <a:pt x="999725" y="432480"/>
                        <a:pt x="977379" y="492716"/>
                      </a:cubicBezTo>
                      <a:lnTo>
                        <a:pt x="980294" y="492716"/>
                      </a:lnTo>
                      <a:cubicBezTo>
                        <a:pt x="1041502" y="387789"/>
                        <a:pt x="1107567" y="307150"/>
                        <a:pt x="1227068" y="307150"/>
                      </a:cubicBezTo>
                      <a:cubicBezTo>
                        <a:pt x="1307706" y="307150"/>
                        <a:pt x="1360170" y="348927"/>
                        <a:pt x="1360170" y="441224"/>
                      </a:cubicBezTo>
                      <a:cubicBezTo>
                        <a:pt x="1360170" y="457740"/>
                        <a:pt x="1356284" y="475228"/>
                        <a:pt x="1349483" y="502432"/>
                      </a:cubicBezTo>
                      <a:lnTo>
                        <a:pt x="1350455" y="503403"/>
                      </a:lnTo>
                      <a:cubicBezTo>
                        <a:pt x="1412634" y="390704"/>
                        <a:pt x="1489386" y="307150"/>
                        <a:pt x="1608887" y="307150"/>
                      </a:cubicBezTo>
                      <a:cubicBezTo>
                        <a:pt x="1741018" y="307150"/>
                        <a:pt x="1768221" y="402362"/>
                        <a:pt x="1742961" y="529635"/>
                      </a:cubicBezTo>
                      <a:lnTo>
                        <a:pt x="1666208" y="996951"/>
                      </a:lnTo>
                      <a:close/>
                    </a:path>
                  </a:pathLst>
                </a:custGeom>
                <a:solidFill>
                  <a:srgbClr val="1F3685"/>
                </a:solidFill>
                <a:ln w="96892" cap="flat">
                  <a:noFill/>
                  <a:prstDash val="solid"/>
                  <a:miter/>
                </a:ln>
              </p:spPr>
              <p:txBody>
                <a:bodyPr rtlCol="0" anchor="ctr"/>
                <a:lstStyle/>
                <a:p>
                  <a:endParaRPr lang="de-DE">
                    <a:noFill/>
                  </a:endParaRPr>
                </a:p>
              </p:txBody>
            </p:sp>
          </p:grpSp>
        </p:grpSp>
      </p:grpSp>
    </p:spTree>
    <p:extLst>
      <p:ext uri="{BB962C8B-B14F-4D97-AF65-F5344CB8AC3E}">
        <p14:creationId xmlns:p14="http://schemas.microsoft.com/office/powerpoint/2010/main" val="276612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Kapiteltrenner Bild rechts">
    <p:bg>
      <p:bgPr>
        <a:solidFill>
          <a:schemeClr val="accent5"/>
        </a:solidFill>
        <a:effectLst/>
      </p:bgPr>
    </p:bg>
    <p:spTree>
      <p:nvGrpSpPr>
        <p:cNvPr id="1" name=""/>
        <p:cNvGrpSpPr/>
        <p:nvPr/>
      </p:nvGrpSpPr>
      <p:grpSpPr>
        <a:xfrm>
          <a:off x="0" y="0"/>
          <a:ext cx="0" cy="0"/>
          <a:chOff x="0" y="0"/>
          <a:chExt cx="0" cy="0"/>
        </a:xfrm>
      </p:grpSpPr>
      <p:grpSp>
        <p:nvGrpSpPr>
          <p:cNvPr id="2" name="Gruppieren 1">
            <a:extLst>
              <a:ext uri="{FF2B5EF4-FFF2-40B4-BE49-F238E27FC236}">
                <a16:creationId xmlns:a16="http://schemas.microsoft.com/office/drawing/2014/main" id="{9E99CFDA-12A9-4A02-A1E3-2AF687EC023F}"/>
              </a:ext>
            </a:extLst>
          </p:cNvPr>
          <p:cNvGrpSpPr/>
          <p:nvPr userDrawn="1"/>
        </p:nvGrpSpPr>
        <p:grpSpPr bwMode="gray">
          <a:xfrm>
            <a:off x="-2" y="0"/>
            <a:ext cx="7004051" cy="6858002"/>
            <a:chOff x="-2" y="0"/>
            <a:chExt cx="7004051" cy="6858002"/>
          </a:xfrm>
        </p:grpSpPr>
        <p:sp>
          <p:nvSpPr>
            <p:cNvPr id="17" name="Freihandform: Form 16">
              <a:extLst>
                <a:ext uri="{FF2B5EF4-FFF2-40B4-BE49-F238E27FC236}">
                  <a16:creationId xmlns:a16="http://schemas.microsoft.com/office/drawing/2014/main" id="{12132F68-7A0E-454E-844C-86D79D496D0B}"/>
                </a:ext>
              </a:extLst>
            </p:cNvPr>
            <p:cNvSpPr/>
            <p:nvPr/>
          </p:nvSpPr>
          <p:spPr bwMode="gray">
            <a:xfrm flipH="1">
              <a:off x="-1" y="0"/>
              <a:ext cx="7004050" cy="6858002"/>
            </a:xfrm>
            <a:custGeom>
              <a:avLst/>
              <a:gdLst>
                <a:gd name="connsiteX0" fmla="*/ 6968371 w 6968371"/>
                <a:gd name="connsiteY0" fmla="*/ 0 h 6858001"/>
                <a:gd name="connsiteX1" fmla="*/ 4799114 w 6968371"/>
                <a:gd name="connsiteY1" fmla="*/ 0 h 6858001"/>
                <a:gd name="connsiteX2" fmla="*/ 4704313 w 6968371"/>
                <a:gd name="connsiteY2" fmla="*/ 84848 h 6858001"/>
                <a:gd name="connsiteX3" fmla="*/ 1777202 w 6968371"/>
                <a:gd name="connsiteY3" fmla="*/ 1648648 h 6858001"/>
                <a:gd name="connsiteX4" fmla="*/ 1726210 w 6968371"/>
                <a:gd name="connsiteY4" fmla="*/ 1645510 h 6858001"/>
                <a:gd name="connsiteX5" fmla="*/ 1601082 w 6968371"/>
                <a:gd name="connsiteY5" fmla="*/ 1812520 h 6858001"/>
                <a:gd name="connsiteX6" fmla="*/ 133148 w 6968371"/>
                <a:gd name="connsiteY6" fmla="*/ 4265765 h 6858001"/>
                <a:gd name="connsiteX7" fmla="*/ 27238 w 6968371"/>
                <a:gd name="connsiteY7" fmla="*/ 6574561 h 6858001"/>
                <a:gd name="connsiteX8" fmla="*/ 45761 w 6968371"/>
                <a:gd name="connsiteY8" fmla="*/ 6858001 h 6858001"/>
                <a:gd name="connsiteX9" fmla="*/ 6968371 w 6968371"/>
                <a:gd name="connsiteY9"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8371" h="6858001">
                  <a:moveTo>
                    <a:pt x="6968371" y="0"/>
                  </a:moveTo>
                  <a:lnTo>
                    <a:pt x="4799114" y="0"/>
                  </a:lnTo>
                  <a:lnTo>
                    <a:pt x="4704313" y="84848"/>
                  </a:lnTo>
                  <a:cubicBezTo>
                    <a:pt x="3756135" y="919291"/>
                    <a:pt x="2749103" y="1662968"/>
                    <a:pt x="1777202" y="1648648"/>
                  </a:cubicBezTo>
                  <a:lnTo>
                    <a:pt x="1726210" y="1645510"/>
                  </a:lnTo>
                  <a:lnTo>
                    <a:pt x="1601082" y="1812520"/>
                  </a:lnTo>
                  <a:cubicBezTo>
                    <a:pt x="1044124" y="2544485"/>
                    <a:pt x="348252" y="3374120"/>
                    <a:pt x="133148" y="4265765"/>
                  </a:cubicBezTo>
                  <a:cubicBezTo>
                    <a:pt x="-17425" y="4889917"/>
                    <a:pt x="-20344" y="5741760"/>
                    <a:pt x="27238" y="6574561"/>
                  </a:cubicBezTo>
                  <a:lnTo>
                    <a:pt x="45761" y="6858001"/>
                  </a:lnTo>
                  <a:lnTo>
                    <a:pt x="6968371" y="6858001"/>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8" name="Freihandform: Form 17">
              <a:extLst>
                <a:ext uri="{FF2B5EF4-FFF2-40B4-BE49-F238E27FC236}">
                  <a16:creationId xmlns:a16="http://schemas.microsoft.com/office/drawing/2014/main" id="{1F3BBA81-F8BF-408A-9415-69C44867ED66}"/>
                </a:ext>
              </a:extLst>
            </p:cNvPr>
            <p:cNvSpPr/>
            <p:nvPr/>
          </p:nvSpPr>
          <p:spPr bwMode="gray">
            <a:xfrm>
              <a:off x="-2" y="737135"/>
              <a:ext cx="7002043" cy="6118499"/>
            </a:xfrm>
            <a:custGeom>
              <a:avLst/>
              <a:gdLst>
                <a:gd name="connsiteX0" fmla="*/ 4692075 w 6966374"/>
                <a:gd name="connsiteY0" fmla="*/ 0 h 6118498"/>
                <a:gd name="connsiteX1" fmla="*/ 4711500 w 6966374"/>
                <a:gd name="connsiteY1" fmla="*/ 55144 h 6118498"/>
                <a:gd name="connsiteX2" fmla="*/ 6833227 w 6966374"/>
                <a:gd name="connsiteY2" fmla="*/ 3528630 h 6118498"/>
                <a:gd name="connsiteX3" fmla="*/ 6963837 w 6966374"/>
                <a:gd name="connsiteY3" fmla="*/ 5213110 h 6118498"/>
                <a:gd name="connsiteX4" fmla="*/ 6944939 w 6966374"/>
                <a:gd name="connsiteY4" fmla="*/ 5690790 h 6118498"/>
                <a:gd name="connsiteX5" fmla="*/ 6881733 w 6966374"/>
                <a:gd name="connsiteY5" fmla="*/ 6118498 h 6118498"/>
                <a:gd name="connsiteX6" fmla="*/ 0 w 6966374"/>
                <a:gd name="connsiteY6" fmla="*/ 6118498 h 6118498"/>
                <a:gd name="connsiteX7" fmla="*/ 0 w 6966374"/>
                <a:gd name="connsiteY7" fmla="*/ 429939 h 6118498"/>
                <a:gd name="connsiteX8" fmla="*/ 30817 w 6966374"/>
                <a:gd name="connsiteY8" fmla="*/ 446932 h 6118498"/>
                <a:gd name="connsiteX9" fmla="*/ 2288946 w 6966374"/>
                <a:gd name="connsiteY9" fmla="*/ 1052326 h 6118498"/>
                <a:gd name="connsiteX10" fmla="*/ 4393847 w 6966374"/>
                <a:gd name="connsiteY10" fmla="*/ 222360 h 6118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66374" h="6118498">
                  <a:moveTo>
                    <a:pt x="4692075" y="0"/>
                  </a:moveTo>
                  <a:lnTo>
                    <a:pt x="4711500" y="55144"/>
                  </a:lnTo>
                  <a:cubicBezTo>
                    <a:pt x="5106188" y="993219"/>
                    <a:pt x="6510572" y="2191162"/>
                    <a:pt x="6833227" y="3528630"/>
                  </a:cubicBezTo>
                  <a:cubicBezTo>
                    <a:pt x="6946157" y="3996744"/>
                    <a:pt x="6976031" y="4592934"/>
                    <a:pt x="6963837" y="5213110"/>
                  </a:cubicBezTo>
                  <a:lnTo>
                    <a:pt x="6944939" y="5690790"/>
                  </a:lnTo>
                  <a:lnTo>
                    <a:pt x="6881733" y="6118498"/>
                  </a:lnTo>
                  <a:lnTo>
                    <a:pt x="0" y="6118498"/>
                  </a:lnTo>
                  <a:lnTo>
                    <a:pt x="0" y="429939"/>
                  </a:lnTo>
                  <a:lnTo>
                    <a:pt x="30817" y="446932"/>
                  </a:lnTo>
                  <a:cubicBezTo>
                    <a:pt x="724652" y="810169"/>
                    <a:pt x="1487683" y="1052326"/>
                    <a:pt x="2288946" y="1052326"/>
                  </a:cubicBezTo>
                  <a:cubicBezTo>
                    <a:pt x="3039177" y="1052326"/>
                    <a:pt x="3747509" y="681105"/>
                    <a:pt x="4393847" y="222360"/>
                  </a:cubicBezTo>
                  <a:close/>
                </a:path>
              </a:pathLst>
            </a:custGeom>
            <a:gradFill flip="none" rotWithShape="1">
              <a:gsLst>
                <a:gs pos="0">
                  <a:schemeClr val="accent1">
                    <a:lumMod val="5000"/>
                    <a:lumOff val="95000"/>
                    <a:alpha val="5000"/>
                  </a:schemeClr>
                </a:gs>
                <a:gs pos="100000">
                  <a:schemeClr val="bg1">
                    <a:alpha val="5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1" name="Freihandform: Form 20">
              <a:extLst>
                <a:ext uri="{FF2B5EF4-FFF2-40B4-BE49-F238E27FC236}">
                  <a16:creationId xmlns:a16="http://schemas.microsoft.com/office/drawing/2014/main" id="{C49A81A0-11BA-4FFE-8127-7BE09D4E6798}"/>
                </a:ext>
              </a:extLst>
            </p:cNvPr>
            <p:cNvSpPr/>
            <p:nvPr/>
          </p:nvSpPr>
          <p:spPr bwMode="gray">
            <a:xfrm flipH="1">
              <a:off x="-1" y="2451396"/>
              <a:ext cx="7004050" cy="4406606"/>
            </a:xfrm>
            <a:custGeom>
              <a:avLst/>
              <a:gdLst>
                <a:gd name="connsiteX0" fmla="*/ 6968371 w 6968371"/>
                <a:gd name="connsiteY0" fmla="*/ 0 h 4406605"/>
                <a:gd name="connsiteX1" fmla="*/ 6890787 w 6968371"/>
                <a:gd name="connsiteY1" fmla="*/ 18438 h 4406605"/>
                <a:gd name="connsiteX2" fmla="*/ 1513812 w 6968371"/>
                <a:gd name="connsiteY2" fmla="*/ 1790336 h 4406605"/>
                <a:gd name="connsiteX3" fmla="*/ 635690 w 6968371"/>
                <a:gd name="connsiteY3" fmla="*/ 1676217 h 4406605"/>
                <a:gd name="connsiteX4" fmla="*/ 201750 w 6968371"/>
                <a:gd name="connsiteY4" fmla="*/ 1581771 h 4406605"/>
                <a:gd name="connsiteX5" fmla="*/ 133148 w 6968371"/>
                <a:gd name="connsiteY5" fmla="*/ 1814369 h 4406605"/>
                <a:gd name="connsiteX6" fmla="*/ 27238 w 6968371"/>
                <a:gd name="connsiteY6" fmla="*/ 4123165 h 4406605"/>
                <a:gd name="connsiteX7" fmla="*/ 45761 w 6968371"/>
                <a:gd name="connsiteY7" fmla="*/ 4406605 h 4406605"/>
                <a:gd name="connsiteX8" fmla="*/ 6968371 w 6968371"/>
                <a:gd name="connsiteY8" fmla="*/ 4406605 h 4406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68371" h="4406605">
                  <a:moveTo>
                    <a:pt x="6968371" y="0"/>
                  </a:moveTo>
                  <a:lnTo>
                    <a:pt x="6890787" y="18438"/>
                  </a:lnTo>
                  <a:cubicBezTo>
                    <a:pt x="5439077" y="399328"/>
                    <a:pt x="3396256" y="1895122"/>
                    <a:pt x="1513812" y="1790336"/>
                  </a:cubicBezTo>
                  <a:cubicBezTo>
                    <a:pt x="1236217" y="1774884"/>
                    <a:pt x="942127" y="1735086"/>
                    <a:pt x="635690" y="1676217"/>
                  </a:cubicBezTo>
                  <a:lnTo>
                    <a:pt x="201750" y="1581771"/>
                  </a:lnTo>
                  <a:lnTo>
                    <a:pt x="133148" y="1814369"/>
                  </a:lnTo>
                  <a:cubicBezTo>
                    <a:pt x="-17425" y="2438521"/>
                    <a:pt x="-20344" y="3290364"/>
                    <a:pt x="27238" y="4123165"/>
                  </a:cubicBezTo>
                  <a:lnTo>
                    <a:pt x="45761" y="4406605"/>
                  </a:lnTo>
                  <a:lnTo>
                    <a:pt x="6968371" y="4406605"/>
                  </a:lnTo>
                  <a:close/>
                </a:path>
              </a:pathLst>
            </a:custGeom>
            <a:gradFill flip="none" rotWithShape="1">
              <a:gsLst>
                <a:gs pos="100000">
                  <a:schemeClr val="accent1">
                    <a:lumMod val="5000"/>
                    <a:lumOff val="95000"/>
                    <a:alpha val="5000"/>
                  </a:schemeClr>
                </a:gs>
                <a:gs pos="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2" name="Freihandform: Form 21">
              <a:extLst>
                <a:ext uri="{FF2B5EF4-FFF2-40B4-BE49-F238E27FC236}">
                  <a16:creationId xmlns:a16="http://schemas.microsoft.com/office/drawing/2014/main" id="{5BD930F8-11B7-4F37-85EF-66BE058C2B9B}"/>
                </a:ext>
              </a:extLst>
            </p:cNvPr>
            <p:cNvSpPr/>
            <p:nvPr/>
          </p:nvSpPr>
          <p:spPr bwMode="gray">
            <a:xfrm>
              <a:off x="-1" y="4029061"/>
              <a:ext cx="7002422" cy="2828940"/>
            </a:xfrm>
            <a:custGeom>
              <a:avLst/>
              <a:gdLst>
                <a:gd name="connsiteX0" fmla="*/ 6769663 w 6966751"/>
                <a:gd name="connsiteY0" fmla="*/ 0 h 2828940"/>
                <a:gd name="connsiteX1" fmla="*/ 6835223 w 6966751"/>
                <a:gd name="connsiteY1" fmla="*/ 224177 h 2828940"/>
                <a:gd name="connsiteX2" fmla="*/ 6947450 w 6966751"/>
                <a:gd name="connsiteY2" fmla="*/ 1016070 h 2828940"/>
                <a:gd name="connsiteX3" fmla="*/ 6960014 w 6966751"/>
                <a:gd name="connsiteY3" fmla="*/ 1261230 h 2828940"/>
                <a:gd name="connsiteX4" fmla="*/ 6963499 w 6966751"/>
                <a:gd name="connsiteY4" fmla="*/ 1362881 h 2828940"/>
                <a:gd name="connsiteX5" fmla="*/ 6966751 w 6966751"/>
                <a:gd name="connsiteY5" fmla="*/ 1534473 h 2828940"/>
                <a:gd name="connsiteX6" fmla="*/ 6966416 w 6966751"/>
                <a:gd name="connsiteY6" fmla="*/ 1847670 h 2828940"/>
                <a:gd name="connsiteX7" fmla="*/ 6965833 w 6966751"/>
                <a:gd name="connsiteY7" fmla="*/ 1922978 h 2828940"/>
                <a:gd name="connsiteX8" fmla="*/ 6941133 w 6966751"/>
                <a:gd name="connsiteY8" fmla="*/ 2552601 h 2828940"/>
                <a:gd name="connsiteX9" fmla="*/ 6923227 w 6966751"/>
                <a:gd name="connsiteY9" fmla="*/ 2828940 h 2828940"/>
                <a:gd name="connsiteX10" fmla="*/ 0 w 6966751"/>
                <a:gd name="connsiteY10" fmla="*/ 2828940 h 2828940"/>
                <a:gd name="connsiteX11" fmla="*/ 0 w 6966751"/>
                <a:gd name="connsiteY11" fmla="*/ 1263313 h 2828940"/>
                <a:gd name="connsiteX12" fmla="*/ 50241 w 6966751"/>
                <a:gd name="connsiteY12" fmla="*/ 1283794 h 2828940"/>
                <a:gd name="connsiteX13" fmla="*/ 1327901 w 6966751"/>
                <a:gd name="connsiteY13" fmla="*/ 1714111 h 2828940"/>
                <a:gd name="connsiteX14" fmla="*/ 1387777 w 6966751"/>
                <a:gd name="connsiteY14" fmla="*/ 1729960 h 2828940"/>
                <a:gd name="connsiteX15" fmla="*/ 1394321 w 6966751"/>
                <a:gd name="connsiteY15" fmla="*/ 1731003 h 2828940"/>
                <a:gd name="connsiteX16" fmla="*/ 1807922 w 6966751"/>
                <a:gd name="connsiteY16" fmla="*/ 1773537 h 2828940"/>
                <a:gd name="connsiteX17" fmla="*/ 6692121 w 6966751"/>
                <a:gd name="connsiteY17" fmla="*/ 27250 h 2828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66751" h="2828940">
                  <a:moveTo>
                    <a:pt x="6769663" y="0"/>
                  </a:moveTo>
                  <a:lnTo>
                    <a:pt x="6835223" y="224177"/>
                  </a:lnTo>
                  <a:cubicBezTo>
                    <a:pt x="6891688" y="460224"/>
                    <a:pt x="6927389" y="728562"/>
                    <a:pt x="6947450" y="1016070"/>
                  </a:cubicBezTo>
                  <a:lnTo>
                    <a:pt x="6960014" y="1261230"/>
                  </a:lnTo>
                  <a:lnTo>
                    <a:pt x="6963499" y="1362881"/>
                  </a:lnTo>
                  <a:lnTo>
                    <a:pt x="6966751" y="1534473"/>
                  </a:lnTo>
                  <a:cubicBezTo>
                    <a:pt x="6966639" y="1638872"/>
                    <a:pt x="6966528" y="1743271"/>
                    <a:pt x="6966416" y="1847670"/>
                  </a:cubicBezTo>
                  <a:cubicBezTo>
                    <a:pt x="6966222" y="1872773"/>
                    <a:pt x="6966027" y="1897875"/>
                    <a:pt x="6965833" y="1922978"/>
                  </a:cubicBezTo>
                  <a:cubicBezTo>
                    <a:pt x="6961768" y="2131461"/>
                    <a:pt x="6953029" y="2342631"/>
                    <a:pt x="6941133" y="2552601"/>
                  </a:cubicBezTo>
                  <a:lnTo>
                    <a:pt x="6923227" y="2828940"/>
                  </a:lnTo>
                  <a:lnTo>
                    <a:pt x="0" y="2828940"/>
                  </a:lnTo>
                  <a:lnTo>
                    <a:pt x="0" y="1263313"/>
                  </a:lnTo>
                  <a:lnTo>
                    <a:pt x="50241" y="1283794"/>
                  </a:lnTo>
                  <a:cubicBezTo>
                    <a:pt x="250049" y="1363620"/>
                    <a:pt x="698952" y="1533252"/>
                    <a:pt x="1327901" y="1714111"/>
                  </a:cubicBezTo>
                  <a:lnTo>
                    <a:pt x="1387777" y="1729960"/>
                  </a:lnTo>
                  <a:lnTo>
                    <a:pt x="1394321" y="1731003"/>
                  </a:lnTo>
                  <a:cubicBezTo>
                    <a:pt x="1588223" y="1762978"/>
                    <a:pt x="1673871" y="1765479"/>
                    <a:pt x="1807922" y="1773537"/>
                  </a:cubicBezTo>
                  <a:cubicBezTo>
                    <a:pt x="3496136" y="1875028"/>
                    <a:pt x="5317904" y="537006"/>
                    <a:pt x="6692121" y="27250"/>
                  </a:cubicBezTo>
                  <a:close/>
                </a:path>
              </a:pathLst>
            </a:custGeom>
            <a:gradFill flip="none" rotWithShape="1">
              <a:gsLst>
                <a:gs pos="100000">
                  <a:schemeClr val="accent1">
                    <a:lumMod val="5000"/>
                    <a:lumOff val="95000"/>
                    <a:alpha val="10000"/>
                  </a:schemeClr>
                </a:gs>
                <a:gs pos="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grpSp>
      <p:sp>
        <p:nvSpPr>
          <p:cNvPr id="5" name="Fußzeilenplatzhalter 4">
            <a:extLst>
              <a:ext uri="{FF2B5EF4-FFF2-40B4-BE49-F238E27FC236}">
                <a16:creationId xmlns:a16="http://schemas.microsoft.com/office/drawing/2014/main" id="{C9E9884B-DC9B-4636-BF17-D5BFE03DC589}"/>
              </a:ext>
            </a:extLst>
          </p:cNvPr>
          <p:cNvSpPr>
            <a:spLocks noGrp="1"/>
          </p:cNvSpPr>
          <p:nvPr>
            <p:ph type="ftr" sz="quarter" idx="11"/>
          </p:nvPr>
        </p:nvSpPr>
        <p:spPr bwMode="gray">
          <a:xfrm rot="5400000">
            <a:off x="12205797" y="692150"/>
            <a:ext cx="0" cy="0"/>
          </a:xfrm>
        </p:spPr>
        <p:txBody>
          <a:bodyPr/>
          <a:lstStyle>
            <a:lvl1pPr>
              <a:defRPr>
                <a:noFill/>
              </a:defRPr>
            </a:lvl1pPr>
          </a:lstStyle>
          <a:p>
            <a:r>
              <a:rPr lang="de-DE"/>
              <a:t>dm-Musterfolienbibliothek</a:t>
            </a:r>
          </a:p>
        </p:txBody>
      </p:sp>
      <p:sp>
        <p:nvSpPr>
          <p:cNvPr id="6" name="Foliennummernplatzhalter 5">
            <a:extLst>
              <a:ext uri="{FF2B5EF4-FFF2-40B4-BE49-F238E27FC236}">
                <a16:creationId xmlns:a16="http://schemas.microsoft.com/office/drawing/2014/main" id="{96CBBE09-3441-4F93-B5F7-C59CE7C0E7DB}"/>
              </a:ext>
            </a:extLst>
          </p:cNvPr>
          <p:cNvSpPr>
            <a:spLocks noGrp="1"/>
          </p:cNvSpPr>
          <p:nvPr>
            <p:ph type="sldNum" sz="quarter" idx="12"/>
          </p:nvPr>
        </p:nvSpPr>
        <p:spPr bwMode="gray">
          <a:xfrm rot="5400000">
            <a:off x="12205797" y="405765"/>
            <a:ext cx="0" cy="0"/>
          </a:xfrm>
        </p:spPr>
        <p:txBody>
          <a:bodyPr/>
          <a:lstStyle>
            <a:lvl1pPr>
              <a:defRPr>
                <a:noFill/>
              </a:defRPr>
            </a:lvl1pPr>
          </a:lstStyle>
          <a:p>
            <a:fld id="{CB71A0B3-436A-40BC-92D2-BFDE076B5301}" type="slidenum">
              <a:rPr lang="de-DE" smtClean="0"/>
              <a:pPr/>
              <a:t>‹Nr.›</a:t>
            </a:fld>
            <a:endParaRPr lang="de-DE"/>
          </a:p>
        </p:txBody>
      </p:sp>
      <p:sp>
        <p:nvSpPr>
          <p:cNvPr id="38" name="Bildplatzhalter 37">
            <a:extLst>
              <a:ext uri="{FF2B5EF4-FFF2-40B4-BE49-F238E27FC236}">
                <a16:creationId xmlns:a16="http://schemas.microsoft.com/office/drawing/2014/main" id="{2D349257-A651-4175-B2BD-A9BD853EBA48}"/>
              </a:ext>
            </a:extLst>
          </p:cNvPr>
          <p:cNvSpPr>
            <a:spLocks noGrp="1"/>
          </p:cNvSpPr>
          <p:nvPr>
            <p:ph type="pic" sz="quarter" idx="13" hasCustomPrompt="1"/>
          </p:nvPr>
        </p:nvSpPr>
        <p:spPr bwMode="gray">
          <a:xfrm>
            <a:off x="4567238" y="1"/>
            <a:ext cx="7624763" cy="6857999"/>
          </a:xfrm>
          <a:custGeom>
            <a:avLst/>
            <a:gdLst>
              <a:gd name="connsiteX0" fmla="*/ 0 w 7624763"/>
              <a:gd name="connsiteY0" fmla="*/ 0 h 6857999"/>
              <a:gd name="connsiteX1" fmla="*/ 7335202 w 7624763"/>
              <a:gd name="connsiteY1" fmla="*/ 0 h 6857999"/>
              <a:gd name="connsiteX2" fmla="*/ 7335202 w 7624763"/>
              <a:gd name="connsiteY2" fmla="*/ 362 h 6857999"/>
              <a:gd name="connsiteX3" fmla="*/ 7624763 w 7624763"/>
              <a:gd name="connsiteY3" fmla="*/ 0 h 6857999"/>
              <a:gd name="connsiteX4" fmla="*/ 7624763 w 7624763"/>
              <a:gd name="connsiteY4" fmla="*/ 6857999 h 6857999"/>
              <a:gd name="connsiteX5" fmla="*/ 2390490 w 7624763"/>
              <a:gd name="connsiteY5" fmla="*/ 6857999 h 6857999"/>
              <a:gd name="connsiteX6" fmla="*/ 2408482 w 7624763"/>
              <a:gd name="connsiteY6" fmla="*/ 6584085 h 6857999"/>
              <a:gd name="connsiteX7" fmla="*/ 2302030 w 7624763"/>
              <a:gd name="connsiteY7" fmla="*/ 4275289 h 6857999"/>
              <a:gd name="connsiteX8" fmla="*/ 104251 w 7624763"/>
              <a:gd name="connsiteY8" fmla="*/ 617688 h 6857999"/>
              <a:gd name="connsiteX9" fmla="*/ 7580 w 7624763"/>
              <a:gd name="connsiteY9" fmla="*/ 116117 h 6857999"/>
              <a:gd name="connsiteX10" fmla="*/ 1669 w 7624763"/>
              <a:gd name="connsiteY10" fmla="*/ 13969 h 6857999"/>
              <a:gd name="connsiteX11" fmla="*/ 0 w 7624763"/>
              <a:gd name="connsiteY11" fmla="*/ 13969 h 6857999"/>
              <a:gd name="connsiteX0" fmla="*/ 0 w 7624763"/>
              <a:gd name="connsiteY0" fmla="*/ 0 h 6857999"/>
              <a:gd name="connsiteX1" fmla="*/ 7335202 w 7624763"/>
              <a:gd name="connsiteY1" fmla="*/ 0 h 6857999"/>
              <a:gd name="connsiteX2" fmla="*/ 7335202 w 7624763"/>
              <a:gd name="connsiteY2" fmla="*/ 362 h 6857999"/>
              <a:gd name="connsiteX3" fmla="*/ 7624763 w 7624763"/>
              <a:gd name="connsiteY3" fmla="*/ 0 h 6857999"/>
              <a:gd name="connsiteX4" fmla="*/ 7624763 w 7624763"/>
              <a:gd name="connsiteY4" fmla="*/ 6857999 h 6857999"/>
              <a:gd name="connsiteX5" fmla="*/ 2390490 w 7624763"/>
              <a:gd name="connsiteY5" fmla="*/ 6857999 h 6857999"/>
              <a:gd name="connsiteX6" fmla="*/ 2408482 w 7624763"/>
              <a:gd name="connsiteY6" fmla="*/ 6584085 h 6857999"/>
              <a:gd name="connsiteX7" fmla="*/ 2302030 w 7624763"/>
              <a:gd name="connsiteY7" fmla="*/ 4275289 h 6857999"/>
              <a:gd name="connsiteX8" fmla="*/ 104251 w 7624763"/>
              <a:gd name="connsiteY8" fmla="*/ 617688 h 6857999"/>
              <a:gd name="connsiteX9" fmla="*/ 7580 w 7624763"/>
              <a:gd name="connsiteY9" fmla="*/ 116117 h 6857999"/>
              <a:gd name="connsiteX10" fmla="*/ 1669 w 7624763"/>
              <a:gd name="connsiteY10" fmla="*/ 13969 h 6857999"/>
              <a:gd name="connsiteX11" fmla="*/ 0 w 7624763"/>
              <a:gd name="connsiteY11" fmla="*/ 0 h 6857999"/>
              <a:gd name="connsiteX0" fmla="*/ 0 w 7624763"/>
              <a:gd name="connsiteY0" fmla="*/ 0 h 6857999"/>
              <a:gd name="connsiteX1" fmla="*/ 7335202 w 7624763"/>
              <a:gd name="connsiteY1" fmla="*/ 0 h 6857999"/>
              <a:gd name="connsiteX2" fmla="*/ 7335202 w 7624763"/>
              <a:gd name="connsiteY2" fmla="*/ 362 h 6857999"/>
              <a:gd name="connsiteX3" fmla="*/ 7624763 w 7624763"/>
              <a:gd name="connsiteY3" fmla="*/ 0 h 6857999"/>
              <a:gd name="connsiteX4" fmla="*/ 7624763 w 7624763"/>
              <a:gd name="connsiteY4" fmla="*/ 6857999 h 6857999"/>
              <a:gd name="connsiteX5" fmla="*/ 2390490 w 7624763"/>
              <a:gd name="connsiteY5" fmla="*/ 6857999 h 6857999"/>
              <a:gd name="connsiteX6" fmla="*/ 2408482 w 7624763"/>
              <a:gd name="connsiteY6" fmla="*/ 6584085 h 6857999"/>
              <a:gd name="connsiteX7" fmla="*/ 2302030 w 7624763"/>
              <a:gd name="connsiteY7" fmla="*/ 4275289 h 6857999"/>
              <a:gd name="connsiteX8" fmla="*/ 104251 w 7624763"/>
              <a:gd name="connsiteY8" fmla="*/ 617688 h 6857999"/>
              <a:gd name="connsiteX9" fmla="*/ 7580 w 7624763"/>
              <a:gd name="connsiteY9" fmla="*/ 116117 h 6857999"/>
              <a:gd name="connsiteX10" fmla="*/ 0 w 7624763"/>
              <a:gd name="connsiteY10"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24763" h="6857999">
                <a:moveTo>
                  <a:pt x="0" y="0"/>
                </a:moveTo>
                <a:lnTo>
                  <a:pt x="7335202" y="0"/>
                </a:lnTo>
                <a:lnTo>
                  <a:pt x="7335202" y="362"/>
                </a:lnTo>
                <a:lnTo>
                  <a:pt x="7624763" y="0"/>
                </a:lnTo>
                <a:lnTo>
                  <a:pt x="7624763" y="6857999"/>
                </a:lnTo>
                <a:lnTo>
                  <a:pt x="2390490" y="6857999"/>
                </a:lnTo>
                <a:lnTo>
                  <a:pt x="2408482" y="6584085"/>
                </a:lnTo>
                <a:cubicBezTo>
                  <a:pt x="2456307" y="5751284"/>
                  <a:pt x="2453373" y="4899441"/>
                  <a:pt x="2302030" y="4275289"/>
                </a:cubicBezTo>
                <a:cubicBezTo>
                  <a:pt x="1956101" y="2848656"/>
                  <a:pt x="373106" y="1580771"/>
                  <a:pt x="104251" y="617688"/>
                </a:cubicBezTo>
                <a:cubicBezTo>
                  <a:pt x="53841" y="437110"/>
                  <a:pt x="22052" y="270931"/>
                  <a:pt x="7580" y="116117"/>
                </a:cubicBezTo>
                <a:lnTo>
                  <a:pt x="0" y="0"/>
                </a:lnTo>
                <a:close/>
              </a:path>
            </a:pathLst>
          </a:custGeom>
          <a:solidFill>
            <a:schemeClr val="bg1"/>
          </a:solidFill>
        </p:spPr>
        <p:txBody>
          <a:bodyPr wrap="square" lIns="4464000" tIns="0" rIns="828000" anchor="ctr">
            <a:noAutofit/>
          </a:bodyPr>
          <a:lstStyle>
            <a:lvl1pPr algn="l">
              <a:defRPr sz="1200"/>
            </a:lvl1pPr>
          </a:lstStyle>
          <a:p>
            <a:r>
              <a:rPr lang="de-DE"/>
              <a:t>Fügen Sie ein Bild über </a:t>
            </a:r>
            <a:br>
              <a:rPr lang="de-DE"/>
            </a:br>
            <a:r>
              <a:rPr lang="de-DE"/>
              <a:t>Klicken auf das Symbol ein. </a:t>
            </a:r>
            <a:br>
              <a:rPr lang="de-DE"/>
            </a:br>
            <a:br>
              <a:rPr lang="de-DE"/>
            </a:br>
            <a:r>
              <a:rPr lang="de-DE"/>
              <a:t>Alternativ kopieren Sie ein </a:t>
            </a:r>
            <a:br>
              <a:rPr lang="de-DE"/>
            </a:br>
            <a:r>
              <a:rPr lang="de-DE"/>
              <a:t>Bild in die Zwischenablage, </a:t>
            </a:r>
            <a:br>
              <a:rPr lang="de-DE"/>
            </a:br>
            <a:r>
              <a:rPr lang="de-DE"/>
              <a:t>wählen Sie den Platzhalter </a:t>
            </a:r>
            <a:br>
              <a:rPr lang="de-DE"/>
            </a:br>
            <a:r>
              <a:rPr lang="de-DE"/>
              <a:t>an und klicken Sie einfügen. </a:t>
            </a:r>
          </a:p>
        </p:txBody>
      </p:sp>
      <p:sp>
        <p:nvSpPr>
          <p:cNvPr id="4" name="Datumsplatzhalter 3">
            <a:extLst>
              <a:ext uri="{FF2B5EF4-FFF2-40B4-BE49-F238E27FC236}">
                <a16:creationId xmlns:a16="http://schemas.microsoft.com/office/drawing/2014/main" id="{878245E8-1ACA-410D-82F7-7EC11DDEB3F8}"/>
              </a:ext>
            </a:extLst>
          </p:cNvPr>
          <p:cNvSpPr>
            <a:spLocks noGrp="1"/>
          </p:cNvSpPr>
          <p:nvPr>
            <p:ph type="dt" sz="half" idx="10"/>
          </p:nvPr>
        </p:nvSpPr>
        <p:spPr bwMode="gray">
          <a:xfrm>
            <a:off x="0" y="5259999"/>
            <a:ext cx="12192000" cy="1598001"/>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
        <p:nvSpPr>
          <p:cNvPr id="7" name="Titel 6">
            <a:extLst>
              <a:ext uri="{FF2B5EF4-FFF2-40B4-BE49-F238E27FC236}">
                <a16:creationId xmlns:a16="http://schemas.microsoft.com/office/drawing/2014/main" id="{07E85838-797B-4D7B-840E-DD0CCAA217E8}"/>
              </a:ext>
            </a:extLst>
          </p:cNvPr>
          <p:cNvSpPr>
            <a:spLocks noGrp="1"/>
          </p:cNvSpPr>
          <p:nvPr>
            <p:ph type="title" hasCustomPrompt="1"/>
          </p:nvPr>
        </p:nvSpPr>
        <p:spPr bwMode="black">
          <a:xfrm>
            <a:off x="874712" y="1881188"/>
            <a:ext cx="5041901" cy="3211226"/>
          </a:xfrm>
        </p:spPr>
        <p:txBody>
          <a:bodyPr tIns="0" bIns="396000" anchor="b" anchorCtr="0"/>
          <a:lstStyle>
            <a:lvl1pPr>
              <a:defRPr sz="4800">
                <a:solidFill>
                  <a:schemeClr val="bg1"/>
                </a:solidFill>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vl6pPr>
              <a:defRPr sz="4800">
                <a:solidFill>
                  <a:schemeClr val="bg1"/>
                </a:solidFill>
              </a:defRPr>
            </a:lvl6pPr>
            <a:lvl7pPr>
              <a:defRPr sz="4800">
                <a:solidFill>
                  <a:schemeClr val="bg1"/>
                </a:solidFill>
              </a:defRPr>
            </a:lvl7pPr>
            <a:lvl8pPr>
              <a:defRPr sz="4800">
                <a:solidFill>
                  <a:schemeClr val="bg1"/>
                </a:solidFill>
              </a:defRPr>
            </a:lvl8pPr>
            <a:lvl9pPr>
              <a:defRPr sz="4800">
                <a:solidFill>
                  <a:schemeClr val="bg1"/>
                </a:solidFill>
              </a:defRPr>
            </a:lvl9pPr>
          </a:lstStyle>
          <a:p>
            <a:pPr defTabSz="431869">
              <a:lnSpc>
                <a:spcPct val="90000"/>
              </a:lnSpc>
            </a:pPr>
            <a:r>
              <a:rPr lang="de-DE" sz="4800" b="1">
                <a:solidFill>
                  <a:schemeClr val="bg1"/>
                </a:solidFill>
                <a:latin typeface="DM Office" panose="02000500000000020000" pitchFamily="2" charset="0"/>
                <a:cs typeface="American Captain 01" pitchFamily="50" charset="0"/>
              </a:rPr>
              <a:t>Hier kann ein mehrzeiliger Titel stehen.</a:t>
            </a:r>
          </a:p>
        </p:txBody>
      </p:sp>
      <p:sp>
        <p:nvSpPr>
          <p:cNvPr id="3" name="Untertitel 2">
            <a:extLst>
              <a:ext uri="{FF2B5EF4-FFF2-40B4-BE49-F238E27FC236}">
                <a16:creationId xmlns:a16="http://schemas.microsoft.com/office/drawing/2014/main" id="{4913AB05-F13D-4398-B985-9E3EA249392F}"/>
              </a:ext>
            </a:extLst>
          </p:cNvPr>
          <p:cNvSpPr>
            <a:spLocks noGrp="1"/>
          </p:cNvSpPr>
          <p:nvPr>
            <p:ph type="subTitle" idx="1" hasCustomPrompt="1"/>
          </p:nvPr>
        </p:nvSpPr>
        <p:spPr bwMode="black">
          <a:xfrm>
            <a:off x="874712" y="5092414"/>
            <a:ext cx="5041901" cy="1000411"/>
          </a:xfrm>
        </p:spPr>
        <p:txBody>
          <a:bodyPr tIns="0"/>
          <a:lstStyle>
            <a:lvl1pPr marL="0" indent="0" algn="l">
              <a:lnSpc>
                <a:spcPct val="100000"/>
              </a:lnSpc>
              <a:spcBef>
                <a:spcPts val="0"/>
              </a:spcBef>
              <a:spcAft>
                <a:spcPts val="0"/>
              </a:spcAft>
              <a:buNone/>
              <a:defRPr sz="1600" b="1">
                <a:solidFill>
                  <a:schemeClr val="bg1"/>
                </a:solidFill>
              </a:defRPr>
            </a:lvl1pPr>
            <a:lvl2pPr marL="0" indent="0" algn="l">
              <a:lnSpc>
                <a:spcPct val="100000"/>
              </a:lnSpc>
              <a:spcBef>
                <a:spcPts val="0"/>
              </a:spcBef>
              <a:spcAft>
                <a:spcPts val="0"/>
              </a:spcAft>
              <a:buNone/>
              <a:defRPr sz="1600" b="1">
                <a:solidFill>
                  <a:schemeClr val="bg1"/>
                </a:solidFill>
              </a:defRPr>
            </a:lvl2pPr>
            <a:lvl3pPr marL="0" indent="0" algn="l">
              <a:lnSpc>
                <a:spcPct val="100000"/>
              </a:lnSpc>
              <a:spcBef>
                <a:spcPts val="0"/>
              </a:spcBef>
              <a:spcAft>
                <a:spcPts val="0"/>
              </a:spcAft>
              <a:buNone/>
              <a:defRPr sz="1600" b="1">
                <a:solidFill>
                  <a:schemeClr val="bg1"/>
                </a:solidFill>
              </a:defRPr>
            </a:lvl3pPr>
            <a:lvl4pPr marL="0" indent="0" algn="l">
              <a:lnSpc>
                <a:spcPct val="100000"/>
              </a:lnSpc>
              <a:spcBef>
                <a:spcPts val="0"/>
              </a:spcBef>
              <a:spcAft>
                <a:spcPts val="0"/>
              </a:spcAft>
              <a:buNone/>
              <a:defRPr sz="1600" b="1">
                <a:solidFill>
                  <a:schemeClr val="bg1"/>
                </a:solidFill>
              </a:defRPr>
            </a:lvl4pPr>
            <a:lvl5pPr marL="0" indent="0" algn="l">
              <a:lnSpc>
                <a:spcPct val="100000"/>
              </a:lnSpc>
              <a:spcBef>
                <a:spcPts val="0"/>
              </a:spcBef>
              <a:spcAft>
                <a:spcPts val="0"/>
              </a:spcAft>
              <a:buNone/>
              <a:defRPr sz="1600" b="1">
                <a:solidFill>
                  <a:schemeClr val="bg1"/>
                </a:solidFill>
              </a:defRPr>
            </a:lvl5pPr>
            <a:lvl6pPr marL="0" indent="0" algn="l">
              <a:lnSpc>
                <a:spcPct val="100000"/>
              </a:lnSpc>
              <a:spcBef>
                <a:spcPts val="0"/>
              </a:spcBef>
              <a:spcAft>
                <a:spcPts val="0"/>
              </a:spcAft>
              <a:buNone/>
              <a:defRPr sz="1600" b="1">
                <a:solidFill>
                  <a:schemeClr val="bg1"/>
                </a:solidFill>
              </a:defRPr>
            </a:lvl6pPr>
            <a:lvl7pPr marL="0" indent="0" algn="l">
              <a:lnSpc>
                <a:spcPct val="100000"/>
              </a:lnSpc>
              <a:spcBef>
                <a:spcPts val="0"/>
              </a:spcBef>
              <a:spcAft>
                <a:spcPts val="0"/>
              </a:spcAft>
              <a:buNone/>
              <a:defRPr sz="1600" b="1">
                <a:solidFill>
                  <a:schemeClr val="bg1"/>
                </a:solidFill>
              </a:defRPr>
            </a:lvl7pPr>
            <a:lvl8pPr marL="0" indent="0" algn="l">
              <a:lnSpc>
                <a:spcPct val="100000"/>
              </a:lnSpc>
              <a:spcBef>
                <a:spcPts val="0"/>
              </a:spcBef>
              <a:spcAft>
                <a:spcPts val="0"/>
              </a:spcAft>
              <a:buNone/>
              <a:defRPr sz="1600" b="1">
                <a:solidFill>
                  <a:schemeClr val="bg1"/>
                </a:solidFill>
              </a:defRPr>
            </a:lvl8pPr>
            <a:lvl9pPr marL="0" indent="0" algn="l">
              <a:lnSpc>
                <a:spcPct val="100000"/>
              </a:lnSpc>
              <a:spcBef>
                <a:spcPts val="0"/>
              </a:spcBef>
              <a:spcAft>
                <a:spcPts val="0"/>
              </a:spcAft>
              <a:buNone/>
              <a:defRPr sz="1600" b="1">
                <a:solidFill>
                  <a:schemeClr val="bg1"/>
                </a:solidFill>
              </a:defRPr>
            </a:lvl9pPr>
          </a:lstStyle>
          <a:p>
            <a:pPr lvl="0"/>
            <a:r>
              <a:rPr lang="de-DE"/>
              <a:t>Hier kann ein Untertitel oder ein Sprecher stehen</a:t>
            </a:r>
          </a:p>
        </p:txBody>
      </p:sp>
    </p:spTree>
    <p:extLst>
      <p:ext uri="{BB962C8B-B14F-4D97-AF65-F5344CB8AC3E}">
        <p14:creationId xmlns:p14="http://schemas.microsoft.com/office/powerpoint/2010/main" val="2028356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genda zweispaltig">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id="{B8F4F9A0-3044-4798-A95F-E59D7A368A06}"/>
              </a:ext>
            </a:extLst>
          </p:cNvPr>
          <p:cNvSpPr>
            <a:spLocks noGrp="1"/>
          </p:cNvSpPr>
          <p:nvPr>
            <p:ph type="pic" sz="quarter" idx="14" hasCustomPrompt="1"/>
          </p:nvPr>
        </p:nvSpPr>
        <p:spPr bwMode="gray">
          <a:xfrm>
            <a:off x="8075616" y="0"/>
            <a:ext cx="4116384" cy="6858000"/>
          </a:xfrm>
          <a:custGeom>
            <a:avLst/>
            <a:gdLst>
              <a:gd name="connsiteX0" fmla="*/ 731964 w 4116384"/>
              <a:gd name="connsiteY0" fmla="*/ 0 h 6858000"/>
              <a:gd name="connsiteX1" fmla="*/ 4116384 w 4116384"/>
              <a:gd name="connsiteY1" fmla="*/ 0 h 6858000"/>
              <a:gd name="connsiteX2" fmla="*/ 4116384 w 4116384"/>
              <a:gd name="connsiteY2" fmla="*/ 6858000 h 6858000"/>
              <a:gd name="connsiteX3" fmla="*/ 652 w 4116384"/>
              <a:gd name="connsiteY3" fmla="*/ 6858000 h 6858000"/>
              <a:gd name="connsiteX4" fmla="*/ 0 w 4116384"/>
              <a:gd name="connsiteY4" fmla="*/ 6812370 h 6858000"/>
              <a:gd name="connsiteX5" fmla="*/ 986649 w 4116384"/>
              <a:gd name="connsiteY5" fmla="*/ 2373365 h 6858000"/>
              <a:gd name="connsiteX6" fmla="*/ 813259 w 4116384"/>
              <a:gd name="connsiteY6" fmla="*/ 40826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6384" h="6858000">
                <a:moveTo>
                  <a:pt x="731964" y="0"/>
                </a:moveTo>
                <a:lnTo>
                  <a:pt x="4116384" y="0"/>
                </a:lnTo>
                <a:lnTo>
                  <a:pt x="4116384" y="6858000"/>
                </a:lnTo>
                <a:lnTo>
                  <a:pt x="652" y="6858000"/>
                </a:lnTo>
                <a:lnTo>
                  <a:pt x="0" y="6812370"/>
                </a:lnTo>
                <a:cubicBezTo>
                  <a:pt x="43365" y="5793740"/>
                  <a:pt x="903373" y="3661080"/>
                  <a:pt x="986649" y="2373365"/>
                </a:cubicBezTo>
                <a:cubicBezTo>
                  <a:pt x="1031063" y="1686584"/>
                  <a:pt x="930844" y="1021077"/>
                  <a:pt x="813259" y="408260"/>
                </a:cubicBezTo>
                <a:close/>
              </a:path>
            </a:pathLst>
          </a:custGeom>
          <a:blipFill>
            <a:blip r:embed="rId2">
              <a:extLst>
                <a:ext uri="{96DAC541-7B7A-43D3-8B79-37D633B846F1}">
                  <asvg:svgBlip xmlns:asvg="http://schemas.microsoft.com/office/drawing/2016/SVG/main" r:embed="rId3"/>
                </a:ext>
              </a:extLst>
            </a:blip>
            <a:stretch>
              <a:fillRect/>
            </a:stretch>
          </a:blipFill>
        </p:spPr>
        <p:txBody>
          <a:bodyPr wrap="square" lIns="324000" tIns="1836000" anchor="ctr" anchorCtr="0">
            <a:noAutofit/>
          </a:bodyPr>
          <a:lstStyle>
            <a:lvl1pPr algn="ctr">
              <a:spcBef>
                <a:spcPts val="0"/>
              </a:spcBef>
              <a:spcAft>
                <a:spcPts val="0"/>
              </a:spcAft>
              <a:defRPr sz="1200">
                <a:solidFill>
                  <a:schemeClr val="bg1"/>
                </a:solidFill>
              </a:defRPr>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a:t>
            </a:r>
          </a:p>
        </p:txBody>
      </p:sp>
      <p:sp>
        <p:nvSpPr>
          <p:cNvPr id="13" name="Freihandform: Form 12">
            <a:extLst>
              <a:ext uri="{FF2B5EF4-FFF2-40B4-BE49-F238E27FC236}">
                <a16:creationId xmlns:a16="http://schemas.microsoft.com/office/drawing/2014/main" id="{E78860E1-82B4-4B41-AF36-39304D21C61C}"/>
              </a:ext>
            </a:extLst>
          </p:cNvPr>
          <p:cNvSpPr/>
          <p:nvPr userDrawn="1"/>
        </p:nvSpPr>
        <p:spPr bwMode="gray">
          <a:xfrm>
            <a:off x="0" y="0"/>
            <a:ext cx="9073008" cy="6858000"/>
          </a:xfrm>
          <a:custGeom>
            <a:avLst/>
            <a:gdLst>
              <a:gd name="connsiteX0" fmla="*/ 0 w 9073008"/>
              <a:gd name="connsiteY0" fmla="*/ 0 h 6858000"/>
              <a:gd name="connsiteX1" fmla="*/ 8807580 w 9073008"/>
              <a:gd name="connsiteY1" fmla="*/ 0 h 6858000"/>
              <a:gd name="connsiteX2" fmla="*/ 8888875 w 9073008"/>
              <a:gd name="connsiteY2" fmla="*/ 408260 h 6858000"/>
              <a:gd name="connsiteX3" fmla="*/ 9062265 w 9073008"/>
              <a:gd name="connsiteY3" fmla="*/ 2373365 h 6858000"/>
              <a:gd name="connsiteX4" fmla="*/ 8075616 w 9073008"/>
              <a:gd name="connsiteY4" fmla="*/ 6812370 h 6858000"/>
              <a:gd name="connsiteX5" fmla="*/ 8076268 w 9073008"/>
              <a:gd name="connsiteY5" fmla="*/ 6858000 h 6858000"/>
              <a:gd name="connsiteX6" fmla="*/ 0 w 907300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3008" h="6858000">
                <a:moveTo>
                  <a:pt x="0" y="0"/>
                </a:moveTo>
                <a:lnTo>
                  <a:pt x="8807580" y="0"/>
                </a:lnTo>
                <a:lnTo>
                  <a:pt x="8888875" y="408260"/>
                </a:lnTo>
                <a:cubicBezTo>
                  <a:pt x="9006460" y="1021077"/>
                  <a:pt x="9106679" y="1686584"/>
                  <a:pt x="9062265" y="2373365"/>
                </a:cubicBezTo>
                <a:cubicBezTo>
                  <a:pt x="8978989" y="3661080"/>
                  <a:pt x="8118981" y="5793740"/>
                  <a:pt x="8075616" y="6812370"/>
                </a:cubicBezTo>
                <a:lnTo>
                  <a:pt x="8076268" y="6858000"/>
                </a:lnTo>
                <a:lnTo>
                  <a:pt x="0" y="685800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oAutofit/>
          </a:bodyPr>
          <a:lstStyle/>
          <a:p>
            <a:pPr marL="180000" indent="-180000" algn="l">
              <a:lnSpc>
                <a:spcPct val="90000"/>
              </a:lnSpc>
              <a:spcBef>
                <a:spcPts val="400"/>
              </a:spcBef>
              <a:spcAft>
                <a:spcPts val="400"/>
              </a:spcAft>
              <a:buFont typeface="Arial" panose="020B0604020202020204" pitchFamily="34" charset="0"/>
              <a:buChar char="•"/>
            </a:pPr>
            <a:endParaRPr lang="de-DE" sz="1400"/>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a:xfrm rot="5400000">
            <a:off x="12200090" y="692150"/>
            <a:ext cx="0" cy="0"/>
          </a:xfrm>
        </p:spPr>
        <p:txBody>
          <a:bodyPr/>
          <a:lstStyle>
            <a:lvl1pPr>
              <a:defRPr>
                <a:noFill/>
              </a:defRPr>
            </a:lvl1pPr>
          </a:lstStyle>
          <a:p>
            <a:endParaRPr lang="de-DE"/>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a:xfrm rot="5400000">
            <a:off x="12200090" y="403860"/>
            <a:ext cx="0" cy="0"/>
          </a:xfrm>
        </p:spPr>
        <p:txBody>
          <a:bodyPr/>
          <a:lstStyle>
            <a:lvl1pPr>
              <a:defRPr>
                <a:noFill/>
              </a:defRPr>
            </a:lvl1pPr>
          </a:lstStyle>
          <a:p>
            <a:fld id="{CB71A0B3-436A-40BC-92D2-BFDE076B5301}" type="slidenum">
              <a:rPr lang="de-DE" smtClean="0"/>
              <a:pPr/>
              <a:t>‹Nr.›</a:t>
            </a:fld>
            <a:endParaRPr lang="de-DE"/>
          </a:p>
        </p:txBody>
      </p:sp>
      <p:sp>
        <p:nvSpPr>
          <p:cNvPr id="11" name="Textplatzhalter 10">
            <a:extLst>
              <a:ext uri="{FF2B5EF4-FFF2-40B4-BE49-F238E27FC236}">
                <a16:creationId xmlns:a16="http://schemas.microsoft.com/office/drawing/2014/main" id="{31BEE53B-E8B7-4BDA-BA8F-88733D56A335}"/>
              </a:ext>
            </a:extLst>
          </p:cNvPr>
          <p:cNvSpPr>
            <a:spLocks noGrp="1"/>
          </p:cNvSpPr>
          <p:nvPr>
            <p:ph type="body" sz="quarter" idx="15"/>
          </p:nvPr>
        </p:nvSpPr>
        <p:spPr bwMode="gray">
          <a:xfrm>
            <a:off x="874713" y="1881187"/>
            <a:ext cx="6842125" cy="4211638"/>
          </a:xfrm>
        </p:spPr>
        <p:txBody>
          <a:bodyPr numCol="2" spcCol="360000"/>
          <a:lstStyle>
            <a:lvl1pPr marL="360000" indent="-360000">
              <a:spcAft>
                <a:spcPts val="800"/>
              </a:spcAft>
              <a:buFont typeface="+mj-lt"/>
              <a:buAutoNum type="arabicParenR"/>
              <a:defRPr sz="1800" b="1">
                <a:solidFill>
                  <a:schemeClr val="tx1"/>
                </a:solidFill>
              </a:defRPr>
            </a:lvl1pPr>
            <a:lvl2pPr marL="540000" indent="-180975">
              <a:spcBef>
                <a:spcPts val="0"/>
              </a:spcBef>
              <a:buFont typeface="Arial" panose="020B0604020202020204" pitchFamily="34" charset="0"/>
              <a:buChar char="•"/>
              <a:defRPr sz="1400" b="0">
                <a:solidFill>
                  <a:schemeClr val="tx2"/>
                </a:solidFill>
              </a:defRPr>
            </a:lvl2pPr>
            <a:lvl3pPr marL="540000" indent="-180975">
              <a:spcBef>
                <a:spcPts val="0"/>
              </a:spcBef>
              <a:buFont typeface="Arial" panose="020B0604020202020204" pitchFamily="34" charset="0"/>
              <a:buChar char="•"/>
              <a:defRPr sz="1400" b="0">
                <a:solidFill>
                  <a:schemeClr val="tx2"/>
                </a:solidFill>
              </a:defRPr>
            </a:lvl3pPr>
            <a:lvl4pPr marL="540000" indent="-180975">
              <a:spcBef>
                <a:spcPts val="0"/>
              </a:spcBef>
              <a:buFont typeface="Arial" panose="020B0604020202020204" pitchFamily="34" charset="0"/>
              <a:buChar char="•"/>
              <a:defRPr sz="1400" b="0">
                <a:solidFill>
                  <a:schemeClr val="tx2"/>
                </a:solidFill>
              </a:defRPr>
            </a:lvl4pPr>
            <a:lvl5pPr marL="540000" indent="-180975">
              <a:spcBef>
                <a:spcPts val="0"/>
              </a:spcBef>
              <a:buFont typeface="Arial" panose="020B0604020202020204" pitchFamily="34" charset="0"/>
              <a:buChar char="•"/>
              <a:defRPr sz="1400" b="0">
                <a:solidFill>
                  <a:schemeClr val="tx2"/>
                </a:solidFill>
              </a:defRPr>
            </a:lvl5pPr>
            <a:lvl6pPr marL="540000" indent="-180975">
              <a:spcBef>
                <a:spcPts val="0"/>
              </a:spcBef>
              <a:buFont typeface="Arial" panose="020B0604020202020204" pitchFamily="34" charset="0"/>
              <a:buChar char="•"/>
              <a:defRPr sz="1400" b="0">
                <a:solidFill>
                  <a:schemeClr val="tx2"/>
                </a:solidFill>
              </a:defRPr>
            </a:lvl6pPr>
            <a:lvl7pPr marL="540000" indent="-180975">
              <a:spcBef>
                <a:spcPts val="0"/>
              </a:spcBef>
              <a:buFont typeface="Arial" panose="020B0604020202020204" pitchFamily="34" charset="0"/>
              <a:buChar char="•"/>
              <a:defRPr sz="1400" b="0">
                <a:solidFill>
                  <a:schemeClr val="tx2"/>
                </a:solidFill>
              </a:defRPr>
            </a:lvl7pPr>
            <a:lvl8pPr marL="540000" indent="-180975">
              <a:spcBef>
                <a:spcPts val="0"/>
              </a:spcBef>
              <a:buFont typeface="Arial" panose="020B0604020202020204" pitchFamily="34" charset="0"/>
              <a:buChar char="•"/>
              <a:defRPr sz="1400" b="0">
                <a:solidFill>
                  <a:schemeClr val="tx2"/>
                </a:solidFill>
              </a:defRPr>
            </a:lvl8pPr>
            <a:lvl9pPr marL="540000" indent="-180975">
              <a:spcBef>
                <a:spcPts val="0"/>
              </a:spcBef>
              <a:buFont typeface="Arial" panose="020B0604020202020204" pitchFamily="34" charset="0"/>
              <a:buChar char="•"/>
              <a:defRPr sz="1400" b="0">
                <a:solidFill>
                  <a:schemeClr val="tx2"/>
                </a:solidFill>
              </a:defRPr>
            </a:lvl9pPr>
          </a:lstStyle>
          <a:p>
            <a:pPr lvl="0"/>
            <a:r>
              <a:rPr lang="de-DE"/>
              <a:t>Mastertextformat bearbeiten</a:t>
            </a:r>
          </a:p>
        </p:txBody>
      </p:sp>
      <p:sp>
        <p:nvSpPr>
          <p:cNvPr id="15" name="Datumsplatzhalter 2">
            <a:extLst>
              <a:ext uri="{FF2B5EF4-FFF2-40B4-BE49-F238E27FC236}">
                <a16:creationId xmlns:a16="http://schemas.microsoft.com/office/drawing/2014/main" id="{EC764BA4-BC42-439D-92FC-F44E5902D905}"/>
              </a:ext>
            </a:extLst>
          </p:cNvPr>
          <p:cNvSpPr>
            <a:spLocks noGrp="1"/>
          </p:cNvSpPr>
          <p:nvPr>
            <p:ph type="dt" sz="half" idx="10"/>
          </p:nvPr>
        </p:nvSpPr>
        <p:spPr bwMode="gray">
          <a:xfrm>
            <a:off x="0" y="5995288"/>
            <a:ext cx="12192000" cy="862712"/>
          </a:xfrm>
          <a:blipFill>
            <a:blip r:embed="rId4">
              <a:extLst>
                <a:ext uri="{96DAC541-7B7A-43D3-8B79-37D633B846F1}">
                  <asvg:svgBlip xmlns:asvg="http://schemas.microsoft.com/office/drawing/2016/SVG/main" r:embed="rId5"/>
                </a:ext>
              </a:extLst>
            </a:blip>
            <a:stretch>
              <a:fillRect/>
            </a:stretch>
          </a:blipFill>
        </p:spPr>
        <p:txBody>
          <a:bodyPr anchor="b"/>
          <a:lstStyle>
            <a:lvl1pPr>
              <a:defRPr sz="100">
                <a:noFill/>
              </a:defRPr>
            </a:lvl1pPr>
          </a:lstStyle>
          <a:p>
            <a:r>
              <a:rPr lang="de-DE"/>
              <a:t>Datumsplatzhalter immer eingeblendet lassen (Logo)</a:t>
            </a:r>
          </a:p>
        </p:txBody>
      </p:sp>
      <p:sp>
        <p:nvSpPr>
          <p:cNvPr id="17" name="Titel 7">
            <a:extLst>
              <a:ext uri="{FF2B5EF4-FFF2-40B4-BE49-F238E27FC236}">
                <a16:creationId xmlns:a16="http://schemas.microsoft.com/office/drawing/2014/main" id="{C81D5549-AA6A-49D5-95EE-027359AD6825}"/>
              </a:ext>
            </a:extLst>
          </p:cNvPr>
          <p:cNvSpPr>
            <a:spLocks noGrp="1"/>
          </p:cNvSpPr>
          <p:nvPr>
            <p:ph type="title" hasCustomPrompt="1"/>
          </p:nvPr>
        </p:nvSpPr>
        <p:spPr bwMode="gray">
          <a:xfrm>
            <a:off x="874712" y="296863"/>
            <a:ext cx="5041901" cy="1260475"/>
          </a:xfrm>
        </p:spPr>
        <p:txBody>
          <a:bodyPr tIns="270000"/>
          <a:lstStyle>
            <a:lvl1pPr>
              <a:defRPr sz="4800"/>
            </a:lvl1pPr>
            <a:lvl2pPr>
              <a:defRPr sz="4800"/>
            </a:lvl2pPr>
            <a:lvl3pPr>
              <a:defRPr sz="4800"/>
            </a:lvl3pPr>
            <a:lvl4pPr>
              <a:defRPr sz="4800"/>
            </a:lvl4pPr>
            <a:lvl5pPr>
              <a:defRPr sz="4800"/>
            </a:lvl5pPr>
            <a:lvl6pPr>
              <a:defRPr sz="4800"/>
            </a:lvl6pPr>
            <a:lvl7pPr>
              <a:defRPr sz="4800"/>
            </a:lvl7pPr>
            <a:lvl8pPr>
              <a:defRPr sz="4800"/>
            </a:lvl8pPr>
            <a:lvl9pPr>
              <a:defRPr sz="4800"/>
            </a:lvl9pPr>
          </a:lstStyle>
          <a:p>
            <a:pPr lvl="0"/>
            <a:r>
              <a:rPr lang="de-DE"/>
              <a:t>Agenda</a:t>
            </a:r>
          </a:p>
        </p:txBody>
      </p:sp>
    </p:spTree>
    <p:extLst>
      <p:ext uri="{BB962C8B-B14F-4D97-AF65-F5344CB8AC3E}">
        <p14:creationId xmlns:p14="http://schemas.microsoft.com/office/powerpoint/2010/main" val="3986062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5"/>
        </a:solidFill>
        <a:effectLst/>
      </p:bgPr>
    </p:bg>
    <p:spTree>
      <p:nvGrpSpPr>
        <p:cNvPr id="1" name=""/>
        <p:cNvGrpSpPr/>
        <p:nvPr/>
      </p:nvGrpSpPr>
      <p:grpSpPr>
        <a:xfrm>
          <a:off x="0" y="0"/>
          <a:ext cx="0" cy="0"/>
          <a:chOff x="0" y="0"/>
          <a:chExt cx="0" cy="0"/>
        </a:xfrm>
      </p:grpSpPr>
      <p:sp>
        <p:nvSpPr>
          <p:cNvPr id="24" name="Freihandform: Form 23">
            <a:extLst>
              <a:ext uri="{FF2B5EF4-FFF2-40B4-BE49-F238E27FC236}">
                <a16:creationId xmlns:a16="http://schemas.microsoft.com/office/drawing/2014/main" id="{7A530031-D7B5-42F6-8453-69C6461674E9}"/>
              </a:ext>
            </a:extLst>
          </p:cNvPr>
          <p:cNvSpPr/>
          <p:nvPr userDrawn="1"/>
        </p:nvSpPr>
        <p:spPr bwMode="gray">
          <a:xfrm>
            <a:off x="0" y="0"/>
            <a:ext cx="9073008" cy="6858000"/>
          </a:xfrm>
          <a:custGeom>
            <a:avLst/>
            <a:gdLst>
              <a:gd name="connsiteX0" fmla="*/ 0 w 9073008"/>
              <a:gd name="connsiteY0" fmla="*/ 0 h 6858000"/>
              <a:gd name="connsiteX1" fmla="*/ 8807580 w 9073008"/>
              <a:gd name="connsiteY1" fmla="*/ 0 h 6858000"/>
              <a:gd name="connsiteX2" fmla="*/ 8888875 w 9073008"/>
              <a:gd name="connsiteY2" fmla="*/ 408260 h 6858000"/>
              <a:gd name="connsiteX3" fmla="*/ 9062265 w 9073008"/>
              <a:gd name="connsiteY3" fmla="*/ 2373365 h 6858000"/>
              <a:gd name="connsiteX4" fmla="*/ 8075616 w 9073008"/>
              <a:gd name="connsiteY4" fmla="*/ 6812370 h 6858000"/>
              <a:gd name="connsiteX5" fmla="*/ 8076268 w 9073008"/>
              <a:gd name="connsiteY5" fmla="*/ 6858000 h 6858000"/>
              <a:gd name="connsiteX6" fmla="*/ 0 w 907300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3008" h="6858000">
                <a:moveTo>
                  <a:pt x="0" y="0"/>
                </a:moveTo>
                <a:lnTo>
                  <a:pt x="8807580" y="0"/>
                </a:lnTo>
                <a:lnTo>
                  <a:pt x="8888875" y="408260"/>
                </a:lnTo>
                <a:cubicBezTo>
                  <a:pt x="9006460" y="1021077"/>
                  <a:pt x="9106679" y="1686584"/>
                  <a:pt x="9062265" y="2373365"/>
                </a:cubicBezTo>
                <a:cubicBezTo>
                  <a:pt x="8978989" y="3661080"/>
                  <a:pt x="8118981" y="5793740"/>
                  <a:pt x="8075616" y="6812370"/>
                </a:cubicBezTo>
                <a:lnTo>
                  <a:pt x="8076268" y="6858000"/>
                </a:lnTo>
                <a:lnTo>
                  <a:pt x="0" y="685800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oAutofit/>
          </a:bodyPr>
          <a:lstStyle/>
          <a:p>
            <a:pPr marL="180000" indent="-180000" algn="l">
              <a:lnSpc>
                <a:spcPct val="90000"/>
              </a:lnSpc>
              <a:spcBef>
                <a:spcPts val="400"/>
              </a:spcBef>
              <a:spcAft>
                <a:spcPts val="400"/>
              </a:spcAft>
              <a:buFont typeface="Arial" panose="020B0604020202020204" pitchFamily="34" charset="0"/>
              <a:buChar char="•"/>
            </a:pPr>
            <a:endParaRPr lang="de-DE" sz="1400"/>
          </a:p>
        </p:txBody>
      </p:sp>
      <p:sp>
        <p:nvSpPr>
          <p:cNvPr id="14" name="Picture Placeholder 13">
            <a:extLst>
              <a:ext uri="{FF2B5EF4-FFF2-40B4-BE49-F238E27FC236}">
                <a16:creationId xmlns:a16="http://schemas.microsoft.com/office/drawing/2014/main" id="{8BE3E597-72A0-4356-A741-7B2843D9F72D}"/>
              </a:ext>
            </a:extLst>
          </p:cNvPr>
          <p:cNvSpPr>
            <a:spLocks noGrp="1"/>
          </p:cNvSpPr>
          <p:nvPr>
            <p:ph type="pic" sz="quarter" idx="14" hasCustomPrompt="1"/>
          </p:nvPr>
        </p:nvSpPr>
        <p:spPr bwMode="gray">
          <a:xfrm>
            <a:off x="8075616" y="0"/>
            <a:ext cx="4116384" cy="6858000"/>
          </a:xfrm>
          <a:custGeom>
            <a:avLst/>
            <a:gdLst>
              <a:gd name="connsiteX0" fmla="*/ 731964 w 4116384"/>
              <a:gd name="connsiteY0" fmla="*/ 0 h 6858000"/>
              <a:gd name="connsiteX1" fmla="*/ 4116384 w 4116384"/>
              <a:gd name="connsiteY1" fmla="*/ 0 h 6858000"/>
              <a:gd name="connsiteX2" fmla="*/ 4116384 w 4116384"/>
              <a:gd name="connsiteY2" fmla="*/ 6858000 h 6858000"/>
              <a:gd name="connsiteX3" fmla="*/ 652 w 4116384"/>
              <a:gd name="connsiteY3" fmla="*/ 6858000 h 6858000"/>
              <a:gd name="connsiteX4" fmla="*/ 0 w 4116384"/>
              <a:gd name="connsiteY4" fmla="*/ 6812370 h 6858000"/>
              <a:gd name="connsiteX5" fmla="*/ 986649 w 4116384"/>
              <a:gd name="connsiteY5" fmla="*/ 2373365 h 6858000"/>
              <a:gd name="connsiteX6" fmla="*/ 813259 w 4116384"/>
              <a:gd name="connsiteY6" fmla="*/ 40826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6384" h="6858000">
                <a:moveTo>
                  <a:pt x="731964" y="0"/>
                </a:moveTo>
                <a:lnTo>
                  <a:pt x="4116384" y="0"/>
                </a:lnTo>
                <a:lnTo>
                  <a:pt x="4116384" y="6858000"/>
                </a:lnTo>
                <a:lnTo>
                  <a:pt x="652" y="6858000"/>
                </a:lnTo>
                <a:lnTo>
                  <a:pt x="0" y="6812370"/>
                </a:lnTo>
                <a:cubicBezTo>
                  <a:pt x="43365" y="5793740"/>
                  <a:pt x="903373" y="3661080"/>
                  <a:pt x="986649" y="2373365"/>
                </a:cubicBezTo>
                <a:cubicBezTo>
                  <a:pt x="1031063" y="1686584"/>
                  <a:pt x="930844" y="1021077"/>
                  <a:pt x="813259" y="408260"/>
                </a:cubicBezTo>
                <a:close/>
              </a:path>
            </a:pathLst>
          </a:custGeom>
          <a:blipFill>
            <a:blip r:embed="rId2">
              <a:extLst>
                <a:ext uri="{96DAC541-7B7A-43D3-8B79-37D633B846F1}">
                  <asvg:svgBlip xmlns:asvg="http://schemas.microsoft.com/office/drawing/2016/SVG/main" r:embed="rId3"/>
                </a:ext>
              </a:extLst>
            </a:blip>
            <a:stretch>
              <a:fillRect/>
            </a:stretch>
          </a:blipFill>
        </p:spPr>
        <p:txBody>
          <a:bodyPr wrap="square" lIns="324000" tIns="1836000" anchor="ctr" anchorCtr="0">
            <a:noAutofit/>
          </a:bodyPr>
          <a:lstStyle>
            <a:lvl1pPr algn="ctr">
              <a:spcBef>
                <a:spcPts val="0"/>
              </a:spcBef>
              <a:spcAft>
                <a:spcPts val="0"/>
              </a:spcAft>
              <a:defRPr sz="1200">
                <a:solidFill>
                  <a:schemeClr val="bg1"/>
                </a:solidFill>
              </a:defRPr>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a:xfrm rot="5400000">
            <a:off x="12200408" y="692150"/>
            <a:ext cx="0" cy="0"/>
          </a:xfrm>
        </p:spPr>
        <p:txBody>
          <a:bodyPr/>
          <a:lstStyle>
            <a:lvl1pPr>
              <a:defRPr>
                <a:noFill/>
              </a:defRPr>
            </a:lvl1p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a:xfrm rot="5400000">
            <a:off x="12200408" y="406400"/>
            <a:ext cx="0" cy="0"/>
          </a:xfrm>
        </p:spPr>
        <p:txBody>
          <a:bodyPr/>
          <a:lstStyle>
            <a:lvl1pPr>
              <a:defRPr>
                <a:noFill/>
              </a:defRPr>
            </a:lvl1pPr>
          </a:lstStyle>
          <a:p>
            <a:fld id="{CB71A0B3-436A-40BC-92D2-BFDE076B5301}" type="slidenum">
              <a:rPr lang="de-DE" smtClean="0"/>
              <a:pPr/>
              <a:t>‹Nr.›</a:t>
            </a:fld>
            <a:endParaRPr lang="de-DE"/>
          </a:p>
        </p:txBody>
      </p:sp>
      <p:sp>
        <p:nvSpPr>
          <p:cNvPr id="8" name="Titel 7">
            <a:extLst>
              <a:ext uri="{FF2B5EF4-FFF2-40B4-BE49-F238E27FC236}">
                <a16:creationId xmlns:a16="http://schemas.microsoft.com/office/drawing/2014/main" id="{313205AE-2A7F-48BA-B983-36E3893E47B3}"/>
              </a:ext>
            </a:extLst>
          </p:cNvPr>
          <p:cNvSpPr>
            <a:spLocks noGrp="1"/>
          </p:cNvSpPr>
          <p:nvPr>
            <p:ph type="title" hasCustomPrompt="1"/>
          </p:nvPr>
        </p:nvSpPr>
        <p:spPr bwMode="gray">
          <a:xfrm>
            <a:off x="874712" y="296863"/>
            <a:ext cx="5041901" cy="1260475"/>
          </a:xfrm>
        </p:spPr>
        <p:txBody>
          <a:bodyPr tIns="270000"/>
          <a:lstStyle>
            <a:lvl1pPr>
              <a:defRPr sz="4800"/>
            </a:lvl1pPr>
            <a:lvl2pPr>
              <a:defRPr sz="4800"/>
            </a:lvl2pPr>
            <a:lvl3pPr>
              <a:defRPr sz="4800"/>
            </a:lvl3pPr>
            <a:lvl4pPr>
              <a:defRPr sz="4800"/>
            </a:lvl4pPr>
            <a:lvl5pPr>
              <a:defRPr sz="4800"/>
            </a:lvl5pPr>
            <a:lvl6pPr>
              <a:defRPr sz="4800"/>
            </a:lvl6pPr>
            <a:lvl7pPr>
              <a:defRPr sz="4800"/>
            </a:lvl7pPr>
            <a:lvl8pPr>
              <a:defRPr sz="4800"/>
            </a:lvl8pPr>
            <a:lvl9pPr>
              <a:defRPr sz="4800"/>
            </a:lvl9pPr>
          </a:lstStyle>
          <a:p>
            <a:pPr lvl="0"/>
            <a:r>
              <a:rPr lang="de-DE"/>
              <a:t>Agenda</a:t>
            </a:r>
          </a:p>
        </p:txBody>
      </p:sp>
      <p:sp>
        <p:nvSpPr>
          <p:cNvPr id="11" name="Textplatzhalter 10">
            <a:extLst>
              <a:ext uri="{FF2B5EF4-FFF2-40B4-BE49-F238E27FC236}">
                <a16:creationId xmlns:a16="http://schemas.microsoft.com/office/drawing/2014/main" id="{31BEE53B-E8B7-4BDA-BA8F-88733D56A335}"/>
              </a:ext>
            </a:extLst>
          </p:cNvPr>
          <p:cNvSpPr>
            <a:spLocks noGrp="1"/>
          </p:cNvSpPr>
          <p:nvPr>
            <p:ph type="body" sz="quarter" idx="15"/>
          </p:nvPr>
        </p:nvSpPr>
        <p:spPr bwMode="gray">
          <a:xfrm>
            <a:off x="874713" y="1881187"/>
            <a:ext cx="6842125" cy="4211638"/>
          </a:xfrm>
        </p:spPr>
        <p:txBody>
          <a:bodyPr/>
          <a:lstStyle>
            <a:lvl1pPr marL="360000" indent="-360000">
              <a:spcAft>
                <a:spcPts val="800"/>
              </a:spcAft>
              <a:buFont typeface="+mj-lt"/>
              <a:buAutoNum type="arabicParenR"/>
              <a:defRPr sz="1800" b="1">
                <a:solidFill>
                  <a:schemeClr val="tx1"/>
                </a:solidFill>
              </a:defRPr>
            </a:lvl1pPr>
            <a:lvl2pPr marL="540000" indent="-180975">
              <a:spcBef>
                <a:spcPts val="0"/>
              </a:spcBef>
              <a:buFont typeface="Arial" panose="020B0604020202020204" pitchFamily="34" charset="0"/>
              <a:buChar char="•"/>
              <a:defRPr sz="1400" b="0">
                <a:solidFill>
                  <a:schemeClr val="tx2"/>
                </a:solidFill>
              </a:defRPr>
            </a:lvl2pPr>
            <a:lvl3pPr marL="540000" indent="-180975">
              <a:spcBef>
                <a:spcPts val="0"/>
              </a:spcBef>
              <a:buFont typeface="Arial" panose="020B0604020202020204" pitchFamily="34" charset="0"/>
              <a:buChar char="•"/>
              <a:defRPr sz="1400" b="0">
                <a:solidFill>
                  <a:schemeClr val="tx2"/>
                </a:solidFill>
              </a:defRPr>
            </a:lvl3pPr>
            <a:lvl4pPr marL="540000" indent="-180975">
              <a:spcBef>
                <a:spcPts val="0"/>
              </a:spcBef>
              <a:buFont typeface="Arial" panose="020B0604020202020204" pitchFamily="34" charset="0"/>
              <a:buChar char="•"/>
              <a:defRPr sz="1400" b="0">
                <a:solidFill>
                  <a:schemeClr val="tx2"/>
                </a:solidFill>
              </a:defRPr>
            </a:lvl4pPr>
            <a:lvl5pPr marL="540000" indent="-180975">
              <a:spcBef>
                <a:spcPts val="0"/>
              </a:spcBef>
              <a:buFont typeface="Arial" panose="020B0604020202020204" pitchFamily="34" charset="0"/>
              <a:buChar char="•"/>
              <a:defRPr sz="1400" b="0">
                <a:solidFill>
                  <a:schemeClr val="tx2"/>
                </a:solidFill>
              </a:defRPr>
            </a:lvl5pPr>
            <a:lvl6pPr marL="540000" indent="-180975">
              <a:spcBef>
                <a:spcPts val="0"/>
              </a:spcBef>
              <a:buFont typeface="Arial" panose="020B0604020202020204" pitchFamily="34" charset="0"/>
              <a:buChar char="•"/>
              <a:defRPr sz="1400" b="0">
                <a:solidFill>
                  <a:schemeClr val="tx2"/>
                </a:solidFill>
              </a:defRPr>
            </a:lvl6pPr>
            <a:lvl7pPr marL="540000" indent="-180975">
              <a:spcBef>
                <a:spcPts val="0"/>
              </a:spcBef>
              <a:buFont typeface="Arial" panose="020B0604020202020204" pitchFamily="34" charset="0"/>
              <a:buChar char="•"/>
              <a:defRPr sz="1400" b="0">
                <a:solidFill>
                  <a:schemeClr val="tx2"/>
                </a:solidFill>
              </a:defRPr>
            </a:lvl7pPr>
            <a:lvl8pPr marL="540000" indent="-180975">
              <a:spcBef>
                <a:spcPts val="0"/>
              </a:spcBef>
              <a:buFont typeface="Arial" panose="020B0604020202020204" pitchFamily="34" charset="0"/>
              <a:buChar char="•"/>
              <a:defRPr sz="1400" b="0">
                <a:solidFill>
                  <a:schemeClr val="tx2"/>
                </a:solidFill>
              </a:defRPr>
            </a:lvl8pPr>
            <a:lvl9pPr marL="540000" indent="-180975">
              <a:spcBef>
                <a:spcPts val="0"/>
              </a:spcBef>
              <a:buFont typeface="Arial" panose="020B0604020202020204" pitchFamily="34" charset="0"/>
              <a:buChar char="•"/>
              <a:defRPr sz="1400" b="0">
                <a:solidFill>
                  <a:schemeClr val="tx2"/>
                </a:solidFill>
              </a:defRPr>
            </a:lvl9pPr>
          </a:lstStyle>
          <a:p>
            <a:pPr lvl="0"/>
            <a:r>
              <a:rPr lang="de-DE"/>
              <a:t>Mastertextformat bearbeiten</a:t>
            </a:r>
          </a:p>
        </p:txBody>
      </p:sp>
      <p:sp>
        <p:nvSpPr>
          <p:cNvPr id="3" name="Datumsplatzhalter 2">
            <a:extLst>
              <a:ext uri="{FF2B5EF4-FFF2-40B4-BE49-F238E27FC236}">
                <a16:creationId xmlns:a16="http://schemas.microsoft.com/office/drawing/2014/main" id="{142E7987-F904-4E16-AF0C-44A4F5D09040}"/>
              </a:ext>
            </a:extLst>
          </p:cNvPr>
          <p:cNvSpPr>
            <a:spLocks noGrp="1"/>
          </p:cNvSpPr>
          <p:nvPr>
            <p:ph type="dt" sz="half" idx="10"/>
          </p:nvPr>
        </p:nvSpPr>
        <p:spPr bwMode="gray">
          <a:xfrm>
            <a:off x="0" y="5995288"/>
            <a:ext cx="12192000" cy="862712"/>
          </a:xfrm>
          <a:blipFill>
            <a:blip r:embed="rId4">
              <a:extLst>
                <a:ext uri="{96DAC541-7B7A-43D3-8B79-37D633B846F1}">
                  <asvg:svgBlip xmlns:asvg="http://schemas.microsoft.com/office/drawing/2016/SVG/main" r:embed="rId5"/>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89573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genda zweispaltig">
    <p:bg>
      <p:bgPr>
        <a:solidFill>
          <a:schemeClr val="accent5"/>
        </a:solidFill>
        <a:effectLst/>
      </p:bgPr>
    </p:bg>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id="{B8F4F9A0-3044-4798-A95F-E59D7A368A06}"/>
              </a:ext>
            </a:extLst>
          </p:cNvPr>
          <p:cNvSpPr>
            <a:spLocks noGrp="1"/>
          </p:cNvSpPr>
          <p:nvPr>
            <p:ph type="pic" sz="quarter" idx="14" hasCustomPrompt="1"/>
          </p:nvPr>
        </p:nvSpPr>
        <p:spPr bwMode="gray">
          <a:xfrm>
            <a:off x="8075616" y="0"/>
            <a:ext cx="4116384" cy="6858000"/>
          </a:xfrm>
          <a:custGeom>
            <a:avLst/>
            <a:gdLst>
              <a:gd name="connsiteX0" fmla="*/ 731964 w 4116384"/>
              <a:gd name="connsiteY0" fmla="*/ 0 h 6858000"/>
              <a:gd name="connsiteX1" fmla="*/ 4116384 w 4116384"/>
              <a:gd name="connsiteY1" fmla="*/ 0 h 6858000"/>
              <a:gd name="connsiteX2" fmla="*/ 4116384 w 4116384"/>
              <a:gd name="connsiteY2" fmla="*/ 6858000 h 6858000"/>
              <a:gd name="connsiteX3" fmla="*/ 652 w 4116384"/>
              <a:gd name="connsiteY3" fmla="*/ 6858000 h 6858000"/>
              <a:gd name="connsiteX4" fmla="*/ 0 w 4116384"/>
              <a:gd name="connsiteY4" fmla="*/ 6812370 h 6858000"/>
              <a:gd name="connsiteX5" fmla="*/ 986649 w 4116384"/>
              <a:gd name="connsiteY5" fmla="*/ 2373365 h 6858000"/>
              <a:gd name="connsiteX6" fmla="*/ 813259 w 4116384"/>
              <a:gd name="connsiteY6" fmla="*/ 40826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16384" h="6858000">
                <a:moveTo>
                  <a:pt x="731964" y="0"/>
                </a:moveTo>
                <a:lnTo>
                  <a:pt x="4116384" y="0"/>
                </a:lnTo>
                <a:lnTo>
                  <a:pt x="4116384" y="6858000"/>
                </a:lnTo>
                <a:lnTo>
                  <a:pt x="652" y="6858000"/>
                </a:lnTo>
                <a:lnTo>
                  <a:pt x="0" y="6812370"/>
                </a:lnTo>
                <a:cubicBezTo>
                  <a:pt x="43365" y="5793740"/>
                  <a:pt x="903373" y="3661080"/>
                  <a:pt x="986649" y="2373365"/>
                </a:cubicBezTo>
                <a:cubicBezTo>
                  <a:pt x="1031063" y="1686584"/>
                  <a:pt x="930844" y="1021077"/>
                  <a:pt x="813259" y="408260"/>
                </a:cubicBezTo>
                <a:close/>
              </a:path>
            </a:pathLst>
          </a:custGeom>
          <a:blipFill>
            <a:blip r:embed="rId2">
              <a:extLst>
                <a:ext uri="{96DAC541-7B7A-43D3-8B79-37D633B846F1}">
                  <asvg:svgBlip xmlns:asvg="http://schemas.microsoft.com/office/drawing/2016/SVG/main" r:embed="rId3"/>
                </a:ext>
              </a:extLst>
            </a:blip>
            <a:stretch>
              <a:fillRect/>
            </a:stretch>
          </a:blipFill>
        </p:spPr>
        <p:txBody>
          <a:bodyPr wrap="square" lIns="324000" tIns="1836000" anchor="ctr" anchorCtr="0">
            <a:noAutofit/>
          </a:bodyPr>
          <a:lstStyle>
            <a:lvl1pPr algn="ctr">
              <a:spcBef>
                <a:spcPts val="0"/>
              </a:spcBef>
              <a:spcAft>
                <a:spcPts val="0"/>
              </a:spcAft>
              <a:defRPr sz="1200">
                <a:solidFill>
                  <a:schemeClr val="bg1"/>
                </a:solidFill>
              </a:defRPr>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a:t>
            </a:r>
          </a:p>
        </p:txBody>
      </p:sp>
      <p:sp>
        <p:nvSpPr>
          <p:cNvPr id="13" name="Freihandform: Form 12">
            <a:extLst>
              <a:ext uri="{FF2B5EF4-FFF2-40B4-BE49-F238E27FC236}">
                <a16:creationId xmlns:a16="http://schemas.microsoft.com/office/drawing/2014/main" id="{E78860E1-82B4-4B41-AF36-39304D21C61C}"/>
              </a:ext>
            </a:extLst>
          </p:cNvPr>
          <p:cNvSpPr/>
          <p:nvPr userDrawn="1"/>
        </p:nvSpPr>
        <p:spPr bwMode="gray">
          <a:xfrm>
            <a:off x="0" y="0"/>
            <a:ext cx="9073008" cy="6858000"/>
          </a:xfrm>
          <a:custGeom>
            <a:avLst/>
            <a:gdLst>
              <a:gd name="connsiteX0" fmla="*/ 0 w 9073008"/>
              <a:gd name="connsiteY0" fmla="*/ 0 h 6858000"/>
              <a:gd name="connsiteX1" fmla="*/ 8807580 w 9073008"/>
              <a:gd name="connsiteY1" fmla="*/ 0 h 6858000"/>
              <a:gd name="connsiteX2" fmla="*/ 8888875 w 9073008"/>
              <a:gd name="connsiteY2" fmla="*/ 408260 h 6858000"/>
              <a:gd name="connsiteX3" fmla="*/ 9062265 w 9073008"/>
              <a:gd name="connsiteY3" fmla="*/ 2373365 h 6858000"/>
              <a:gd name="connsiteX4" fmla="*/ 8075616 w 9073008"/>
              <a:gd name="connsiteY4" fmla="*/ 6812370 h 6858000"/>
              <a:gd name="connsiteX5" fmla="*/ 8076268 w 9073008"/>
              <a:gd name="connsiteY5" fmla="*/ 6858000 h 6858000"/>
              <a:gd name="connsiteX6" fmla="*/ 0 w 907300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73008" h="6858000">
                <a:moveTo>
                  <a:pt x="0" y="0"/>
                </a:moveTo>
                <a:lnTo>
                  <a:pt x="8807580" y="0"/>
                </a:lnTo>
                <a:lnTo>
                  <a:pt x="8888875" y="408260"/>
                </a:lnTo>
                <a:cubicBezTo>
                  <a:pt x="9006460" y="1021077"/>
                  <a:pt x="9106679" y="1686584"/>
                  <a:pt x="9062265" y="2373365"/>
                </a:cubicBezTo>
                <a:cubicBezTo>
                  <a:pt x="8978989" y="3661080"/>
                  <a:pt x="8118981" y="5793740"/>
                  <a:pt x="8075616" y="6812370"/>
                </a:cubicBezTo>
                <a:lnTo>
                  <a:pt x="8076268" y="6858000"/>
                </a:lnTo>
                <a:lnTo>
                  <a:pt x="0" y="685800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t">
            <a:noAutofit/>
          </a:bodyPr>
          <a:lstStyle/>
          <a:p>
            <a:pPr marL="180000" indent="-180000" algn="l">
              <a:lnSpc>
                <a:spcPct val="90000"/>
              </a:lnSpc>
              <a:spcBef>
                <a:spcPts val="400"/>
              </a:spcBef>
              <a:spcAft>
                <a:spcPts val="400"/>
              </a:spcAft>
              <a:buFont typeface="Arial" panose="020B0604020202020204" pitchFamily="34" charset="0"/>
              <a:buChar char="•"/>
            </a:pPr>
            <a:endParaRPr lang="de-DE" sz="1400"/>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a:xfrm rot="5400000">
            <a:off x="12200090" y="692150"/>
            <a:ext cx="0" cy="0"/>
          </a:xfrm>
        </p:spPr>
        <p:txBody>
          <a:bodyPr/>
          <a:lstStyle>
            <a:lvl1pPr>
              <a:defRPr>
                <a:noFill/>
              </a:defRPr>
            </a:lvl1p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a:xfrm rot="5400000">
            <a:off x="12200090" y="403860"/>
            <a:ext cx="0" cy="0"/>
          </a:xfrm>
        </p:spPr>
        <p:txBody>
          <a:bodyPr/>
          <a:lstStyle>
            <a:lvl1pPr>
              <a:defRPr>
                <a:noFill/>
              </a:defRPr>
            </a:lvl1pPr>
          </a:lstStyle>
          <a:p>
            <a:fld id="{CB71A0B3-436A-40BC-92D2-BFDE076B5301}" type="slidenum">
              <a:rPr lang="de-DE" smtClean="0"/>
              <a:pPr/>
              <a:t>‹Nr.›</a:t>
            </a:fld>
            <a:endParaRPr lang="de-DE"/>
          </a:p>
        </p:txBody>
      </p:sp>
      <p:sp>
        <p:nvSpPr>
          <p:cNvPr id="11" name="Textplatzhalter 10">
            <a:extLst>
              <a:ext uri="{FF2B5EF4-FFF2-40B4-BE49-F238E27FC236}">
                <a16:creationId xmlns:a16="http://schemas.microsoft.com/office/drawing/2014/main" id="{31BEE53B-E8B7-4BDA-BA8F-88733D56A335}"/>
              </a:ext>
            </a:extLst>
          </p:cNvPr>
          <p:cNvSpPr>
            <a:spLocks noGrp="1"/>
          </p:cNvSpPr>
          <p:nvPr>
            <p:ph type="body" sz="quarter" idx="15"/>
          </p:nvPr>
        </p:nvSpPr>
        <p:spPr bwMode="gray">
          <a:xfrm>
            <a:off x="874713" y="1881187"/>
            <a:ext cx="6842125" cy="4211638"/>
          </a:xfrm>
        </p:spPr>
        <p:txBody>
          <a:bodyPr numCol="2" spcCol="360000"/>
          <a:lstStyle>
            <a:lvl1pPr marL="360000" indent="-360000">
              <a:spcAft>
                <a:spcPts val="800"/>
              </a:spcAft>
              <a:buFont typeface="+mj-lt"/>
              <a:buAutoNum type="arabicParenR"/>
              <a:defRPr sz="1800" b="1">
                <a:solidFill>
                  <a:schemeClr val="tx1"/>
                </a:solidFill>
              </a:defRPr>
            </a:lvl1pPr>
            <a:lvl2pPr marL="540000" indent="-180975">
              <a:spcBef>
                <a:spcPts val="0"/>
              </a:spcBef>
              <a:buFont typeface="Arial" panose="020B0604020202020204" pitchFamily="34" charset="0"/>
              <a:buChar char="•"/>
              <a:defRPr sz="1400" b="0">
                <a:solidFill>
                  <a:schemeClr val="tx2"/>
                </a:solidFill>
              </a:defRPr>
            </a:lvl2pPr>
            <a:lvl3pPr marL="540000" indent="-180975">
              <a:spcBef>
                <a:spcPts val="0"/>
              </a:spcBef>
              <a:buFont typeface="Arial" panose="020B0604020202020204" pitchFamily="34" charset="0"/>
              <a:buChar char="•"/>
              <a:defRPr sz="1400" b="0">
                <a:solidFill>
                  <a:schemeClr val="tx2"/>
                </a:solidFill>
              </a:defRPr>
            </a:lvl3pPr>
            <a:lvl4pPr marL="540000" indent="-180975">
              <a:spcBef>
                <a:spcPts val="0"/>
              </a:spcBef>
              <a:buFont typeface="Arial" panose="020B0604020202020204" pitchFamily="34" charset="0"/>
              <a:buChar char="•"/>
              <a:defRPr sz="1400" b="0">
                <a:solidFill>
                  <a:schemeClr val="tx2"/>
                </a:solidFill>
              </a:defRPr>
            </a:lvl4pPr>
            <a:lvl5pPr marL="540000" indent="-180975">
              <a:spcBef>
                <a:spcPts val="0"/>
              </a:spcBef>
              <a:buFont typeface="Arial" panose="020B0604020202020204" pitchFamily="34" charset="0"/>
              <a:buChar char="•"/>
              <a:defRPr sz="1400" b="0">
                <a:solidFill>
                  <a:schemeClr val="tx2"/>
                </a:solidFill>
              </a:defRPr>
            </a:lvl5pPr>
            <a:lvl6pPr marL="540000" indent="-180975">
              <a:spcBef>
                <a:spcPts val="0"/>
              </a:spcBef>
              <a:buFont typeface="Arial" panose="020B0604020202020204" pitchFamily="34" charset="0"/>
              <a:buChar char="•"/>
              <a:defRPr sz="1400" b="0">
                <a:solidFill>
                  <a:schemeClr val="tx2"/>
                </a:solidFill>
              </a:defRPr>
            </a:lvl6pPr>
            <a:lvl7pPr marL="540000" indent="-180975">
              <a:spcBef>
                <a:spcPts val="0"/>
              </a:spcBef>
              <a:buFont typeface="Arial" panose="020B0604020202020204" pitchFamily="34" charset="0"/>
              <a:buChar char="•"/>
              <a:defRPr sz="1400" b="0">
                <a:solidFill>
                  <a:schemeClr val="tx2"/>
                </a:solidFill>
              </a:defRPr>
            </a:lvl7pPr>
            <a:lvl8pPr marL="540000" indent="-180975">
              <a:spcBef>
                <a:spcPts val="0"/>
              </a:spcBef>
              <a:buFont typeface="Arial" panose="020B0604020202020204" pitchFamily="34" charset="0"/>
              <a:buChar char="•"/>
              <a:defRPr sz="1400" b="0">
                <a:solidFill>
                  <a:schemeClr val="tx2"/>
                </a:solidFill>
              </a:defRPr>
            </a:lvl8pPr>
            <a:lvl9pPr marL="540000" indent="-180975">
              <a:spcBef>
                <a:spcPts val="0"/>
              </a:spcBef>
              <a:buFont typeface="Arial" panose="020B0604020202020204" pitchFamily="34" charset="0"/>
              <a:buChar char="•"/>
              <a:defRPr sz="1400" b="0">
                <a:solidFill>
                  <a:schemeClr val="tx2"/>
                </a:solidFill>
              </a:defRPr>
            </a:lvl9pPr>
          </a:lstStyle>
          <a:p>
            <a:pPr lvl="0"/>
            <a:r>
              <a:rPr lang="de-DE"/>
              <a:t>Mastertextformat bearbeiten</a:t>
            </a:r>
          </a:p>
        </p:txBody>
      </p:sp>
      <p:sp>
        <p:nvSpPr>
          <p:cNvPr id="15" name="Datumsplatzhalter 2">
            <a:extLst>
              <a:ext uri="{FF2B5EF4-FFF2-40B4-BE49-F238E27FC236}">
                <a16:creationId xmlns:a16="http://schemas.microsoft.com/office/drawing/2014/main" id="{EC764BA4-BC42-439D-92FC-F44E5902D905}"/>
              </a:ext>
            </a:extLst>
          </p:cNvPr>
          <p:cNvSpPr>
            <a:spLocks noGrp="1"/>
          </p:cNvSpPr>
          <p:nvPr>
            <p:ph type="dt" sz="half" idx="10"/>
          </p:nvPr>
        </p:nvSpPr>
        <p:spPr bwMode="gray">
          <a:xfrm>
            <a:off x="0" y="5995288"/>
            <a:ext cx="12192000" cy="862712"/>
          </a:xfrm>
          <a:blipFill>
            <a:blip r:embed="rId4">
              <a:extLst>
                <a:ext uri="{96DAC541-7B7A-43D3-8B79-37D633B846F1}">
                  <asvg:svgBlip xmlns:asvg="http://schemas.microsoft.com/office/drawing/2016/SVG/main" r:embed="rId5"/>
                </a:ext>
              </a:extLst>
            </a:blip>
            <a:stretch>
              <a:fillRect/>
            </a:stretch>
          </a:blipFill>
        </p:spPr>
        <p:txBody>
          <a:bodyPr anchor="b"/>
          <a:lstStyle>
            <a:lvl1pPr>
              <a:defRPr sz="100">
                <a:noFill/>
              </a:defRPr>
            </a:lvl1pPr>
          </a:lstStyle>
          <a:p>
            <a:r>
              <a:rPr lang="de-DE"/>
              <a:t>Datumsplatzhalter immer eingeblendet lassen (Logo)</a:t>
            </a:r>
          </a:p>
        </p:txBody>
      </p:sp>
      <p:sp>
        <p:nvSpPr>
          <p:cNvPr id="17" name="Titel 7">
            <a:extLst>
              <a:ext uri="{FF2B5EF4-FFF2-40B4-BE49-F238E27FC236}">
                <a16:creationId xmlns:a16="http://schemas.microsoft.com/office/drawing/2014/main" id="{C81D5549-AA6A-49D5-95EE-027359AD6825}"/>
              </a:ext>
            </a:extLst>
          </p:cNvPr>
          <p:cNvSpPr>
            <a:spLocks noGrp="1"/>
          </p:cNvSpPr>
          <p:nvPr>
            <p:ph type="title" hasCustomPrompt="1"/>
          </p:nvPr>
        </p:nvSpPr>
        <p:spPr bwMode="gray">
          <a:xfrm>
            <a:off x="874712" y="296863"/>
            <a:ext cx="5041901" cy="1260475"/>
          </a:xfrm>
        </p:spPr>
        <p:txBody>
          <a:bodyPr tIns="270000"/>
          <a:lstStyle>
            <a:lvl1pPr>
              <a:defRPr sz="4800"/>
            </a:lvl1pPr>
            <a:lvl2pPr>
              <a:defRPr sz="4800"/>
            </a:lvl2pPr>
            <a:lvl3pPr>
              <a:defRPr sz="4800"/>
            </a:lvl3pPr>
            <a:lvl4pPr>
              <a:defRPr sz="4800"/>
            </a:lvl4pPr>
            <a:lvl5pPr>
              <a:defRPr sz="4800"/>
            </a:lvl5pPr>
            <a:lvl6pPr>
              <a:defRPr sz="4800"/>
            </a:lvl6pPr>
            <a:lvl7pPr>
              <a:defRPr sz="4800"/>
            </a:lvl7pPr>
            <a:lvl8pPr>
              <a:defRPr sz="4800"/>
            </a:lvl8pPr>
            <a:lvl9pPr>
              <a:defRPr sz="4800"/>
            </a:lvl9pPr>
          </a:lstStyle>
          <a:p>
            <a:pPr lvl="0"/>
            <a:r>
              <a:rPr lang="de-DE"/>
              <a:t>Agenda</a:t>
            </a:r>
          </a:p>
        </p:txBody>
      </p:sp>
    </p:spTree>
    <p:extLst>
      <p:ext uri="{BB962C8B-B14F-4D97-AF65-F5344CB8AC3E}">
        <p14:creationId xmlns:p14="http://schemas.microsoft.com/office/powerpoint/2010/main" val="1235442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104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5E8E1F37-33F8-474D-904A-C6EC821D43B2}"/>
              </a:ext>
            </a:extLst>
          </p:cNvPr>
          <p:cNvSpPr>
            <a:spLocks noGrp="1"/>
          </p:cNvSpPr>
          <p:nvPr>
            <p:ph type="ftr" sz="quarter" idx="16"/>
          </p:nvPr>
        </p:nvSpPr>
        <p:spPr bwMode="gray"/>
        <p:txBody>
          <a:bodyPr/>
          <a:lstStyle/>
          <a:p>
            <a:r>
              <a:rPr lang="de-DE"/>
              <a:t>dm-Musterfolienbibliothek</a:t>
            </a:r>
          </a:p>
        </p:txBody>
      </p:sp>
      <p:sp>
        <p:nvSpPr>
          <p:cNvPr id="21" name="Foliennummernplatzhalter 20">
            <a:extLst>
              <a:ext uri="{FF2B5EF4-FFF2-40B4-BE49-F238E27FC236}">
                <a16:creationId xmlns:a16="http://schemas.microsoft.com/office/drawing/2014/main" id="{AC2397A1-0FDB-4DCD-BAAB-E779EB523D89}"/>
              </a:ext>
            </a:extLst>
          </p:cNvPr>
          <p:cNvSpPr>
            <a:spLocks noGrp="1"/>
          </p:cNvSpPr>
          <p:nvPr>
            <p:ph type="sldNum" sz="quarter" idx="17"/>
          </p:nvPr>
        </p:nvSpPr>
        <p:spPr bwMode="gray"/>
        <p:txBody>
          <a:bodyPr rIns="36000" bIns="0"/>
          <a:lstStyle/>
          <a:p>
            <a:fld id="{CB71A0B3-436A-40BC-92D2-BFDE076B5301}" type="slidenum">
              <a:rPr lang="de-DE" smtClean="0"/>
              <a:pPr/>
              <a:t>‹Nr.›</a:t>
            </a:fld>
            <a:endParaRPr lang="de-DE"/>
          </a:p>
        </p:txBody>
      </p:sp>
      <p:sp>
        <p:nvSpPr>
          <p:cNvPr id="22" name="Datumsplatzhalter 2">
            <a:extLst>
              <a:ext uri="{FF2B5EF4-FFF2-40B4-BE49-F238E27FC236}">
                <a16:creationId xmlns:a16="http://schemas.microsoft.com/office/drawing/2014/main" id="{879E832E-3913-40FE-BCB1-B94F8570060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
        <p:nvSpPr>
          <p:cNvPr id="25" name="Untertitel 2">
            <a:extLst>
              <a:ext uri="{FF2B5EF4-FFF2-40B4-BE49-F238E27FC236}">
                <a16:creationId xmlns:a16="http://schemas.microsoft.com/office/drawing/2014/main" id="{842D3EEE-1531-4E89-8618-474092CEA054}"/>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31" name="Titel 30">
            <a:extLst>
              <a:ext uri="{FF2B5EF4-FFF2-40B4-BE49-F238E27FC236}">
                <a16:creationId xmlns:a16="http://schemas.microsoft.com/office/drawing/2014/main" id="{D3665C84-2FF0-4498-BF55-E533949B5109}"/>
              </a:ext>
            </a:extLst>
          </p:cNvPr>
          <p:cNvSpPr>
            <a:spLocks noGrp="1"/>
          </p:cNvSpPr>
          <p:nvPr>
            <p:ph type="title" hasCustomPrompt="1"/>
          </p:nvPr>
        </p:nvSpPr>
        <p:spPr/>
        <p:txBody>
          <a:bodyPr/>
          <a:lstStyle/>
          <a:p>
            <a:r>
              <a:rPr lang="de-DE"/>
              <a:t>Hier kann eine ein- oder zweizeilige Headline stehen</a:t>
            </a:r>
          </a:p>
        </p:txBody>
      </p:sp>
    </p:spTree>
    <p:extLst>
      <p:ext uri="{BB962C8B-B14F-4D97-AF65-F5344CB8AC3E}">
        <p14:creationId xmlns:p14="http://schemas.microsoft.com/office/powerpoint/2010/main" val="30239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el und 2x Text">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6279516"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14170DDE-FE26-4F0E-97DD-3C3ABBD4848F}"/>
              </a:ext>
            </a:extLst>
          </p:cNvPr>
          <p:cNvSpPr>
            <a:spLocks noGrp="1"/>
          </p:cNvSpPr>
          <p:nvPr>
            <p:ph type="ftr" sz="quarter" idx="17"/>
          </p:nvPr>
        </p:nvSpPr>
        <p:spPr bwMode="gray"/>
        <p:txBody>
          <a:bodyPr/>
          <a:lstStyle/>
          <a:p>
            <a:r>
              <a:rPr lang="de-DE"/>
              <a:t>dm-Musterfolienbibliothek</a:t>
            </a:r>
          </a:p>
        </p:txBody>
      </p:sp>
      <p:sp>
        <p:nvSpPr>
          <p:cNvPr id="22" name="Foliennummernplatzhalter 21">
            <a:extLst>
              <a:ext uri="{FF2B5EF4-FFF2-40B4-BE49-F238E27FC236}">
                <a16:creationId xmlns:a16="http://schemas.microsoft.com/office/drawing/2014/main" id="{7AD2FF20-F2E1-4001-B32B-6BC6DDC511D8}"/>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3" name="Untertitel 2">
            <a:extLst>
              <a:ext uri="{FF2B5EF4-FFF2-40B4-BE49-F238E27FC236}">
                <a16:creationId xmlns:a16="http://schemas.microsoft.com/office/drawing/2014/main" id="{D59884BF-A240-4FB4-9590-B25C7A40A544}"/>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4" name="Titel 30">
            <a:extLst>
              <a:ext uri="{FF2B5EF4-FFF2-40B4-BE49-F238E27FC236}">
                <a16:creationId xmlns:a16="http://schemas.microsoft.com/office/drawing/2014/main" id="{5B1F49E1-53DF-488C-AC35-194E5E83B4A5}"/>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0" name="Datumsplatzhalter 2">
            <a:extLst>
              <a:ext uri="{FF2B5EF4-FFF2-40B4-BE49-F238E27FC236}">
                <a16:creationId xmlns:a16="http://schemas.microsoft.com/office/drawing/2014/main" id="{CCEEF2B4-74F0-4966-B8D6-1587D061838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32169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el und 3x Text">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3240000" cy="4211637"/>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4475163" y="1881188"/>
            <a:ext cx="3240000" cy="4211637"/>
          </a:xfrm>
        </p:spPr>
        <p:txBody>
          <a:bodyPr/>
          <a:lstStyle>
            <a:lvl1pPr>
              <a:defRPr/>
            </a:lvl1pPr>
          </a:lstStyle>
          <a:p>
            <a:pPr lvl="0"/>
            <a:r>
              <a:rPr lang="de-DE"/>
              <a:t>Mastertextformat bearbeiten</a:t>
            </a:r>
          </a:p>
        </p:txBody>
      </p:sp>
      <p:sp>
        <p:nvSpPr>
          <p:cNvPr id="10" name="Textplatzhalter 16">
            <a:extLst>
              <a:ext uri="{FF2B5EF4-FFF2-40B4-BE49-F238E27FC236}">
                <a16:creationId xmlns:a16="http://schemas.microsoft.com/office/drawing/2014/main" id="{2DE99DEE-06DA-47C8-BFD7-CB6E7C7E003D}"/>
              </a:ext>
            </a:extLst>
          </p:cNvPr>
          <p:cNvSpPr>
            <a:spLocks noGrp="1"/>
          </p:cNvSpPr>
          <p:nvPr>
            <p:ph type="body" sz="quarter" idx="16"/>
          </p:nvPr>
        </p:nvSpPr>
        <p:spPr bwMode="gray">
          <a:xfrm>
            <a:off x="8077288" y="1881188"/>
            <a:ext cx="32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95A376A2-8FF7-4016-A85D-77B959022089}"/>
              </a:ext>
            </a:extLst>
          </p:cNvPr>
          <p:cNvSpPr>
            <a:spLocks noGrp="1"/>
          </p:cNvSpPr>
          <p:nvPr>
            <p:ph type="ftr" sz="quarter" idx="18"/>
          </p:nvPr>
        </p:nvSpPr>
        <p:spPr bwMode="gray"/>
        <p:txBody>
          <a:bodyPr/>
          <a:lstStyle/>
          <a:p>
            <a:r>
              <a:rPr lang="de-DE"/>
              <a:t>dm-Musterfolienbibliothek</a:t>
            </a:r>
          </a:p>
        </p:txBody>
      </p:sp>
      <p:sp>
        <p:nvSpPr>
          <p:cNvPr id="23" name="Foliennummernplatzhalter 22">
            <a:extLst>
              <a:ext uri="{FF2B5EF4-FFF2-40B4-BE49-F238E27FC236}">
                <a16:creationId xmlns:a16="http://schemas.microsoft.com/office/drawing/2014/main" id="{DB4E27BA-96C6-4944-AF8A-77E4AE1F942B}"/>
              </a:ext>
            </a:extLst>
          </p:cNvPr>
          <p:cNvSpPr>
            <a:spLocks noGrp="1"/>
          </p:cNvSpPr>
          <p:nvPr>
            <p:ph type="sldNum" sz="quarter" idx="19"/>
          </p:nvPr>
        </p:nvSpPr>
        <p:spPr bwMode="gray"/>
        <p:txBody>
          <a:bodyPr/>
          <a:lstStyle/>
          <a:p>
            <a:fld id="{CB71A0B3-436A-40BC-92D2-BFDE076B5301}" type="slidenum">
              <a:rPr lang="de-DE" smtClean="0"/>
              <a:pPr/>
              <a:t>‹Nr.›</a:t>
            </a:fld>
            <a:endParaRPr lang="de-DE"/>
          </a:p>
        </p:txBody>
      </p:sp>
      <p:sp>
        <p:nvSpPr>
          <p:cNvPr id="14" name="Untertitel 2">
            <a:extLst>
              <a:ext uri="{FF2B5EF4-FFF2-40B4-BE49-F238E27FC236}">
                <a16:creationId xmlns:a16="http://schemas.microsoft.com/office/drawing/2014/main" id="{8134B055-C545-43EB-80CC-6315389082B0}"/>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29DF6760-95E4-4DB5-9C16-57E9EE82A10A}"/>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1" name="Datumsplatzhalter 2">
            <a:extLst>
              <a:ext uri="{FF2B5EF4-FFF2-40B4-BE49-F238E27FC236}">
                <a16:creationId xmlns:a16="http://schemas.microsoft.com/office/drawing/2014/main" id="{73D75A02-7AEA-4046-A512-F5CE10F6BEB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78999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 Bild groß">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6277290" y="0"/>
            <a:ext cx="5914710" cy="6857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74F1689D-5D26-44CE-A320-35C35D3D0EB6}"/>
              </a:ext>
            </a:extLst>
          </p:cNvPr>
          <p:cNvSpPr>
            <a:spLocks noGrp="1"/>
          </p:cNvSpPr>
          <p:nvPr>
            <p:ph type="ftr" sz="quarter" idx="17"/>
          </p:nvPr>
        </p:nvSpPr>
        <p:spPr bwMode="gray"/>
        <p:txBody>
          <a:bodyPr/>
          <a:lstStyle/>
          <a:p>
            <a:r>
              <a:rPr lang="de-DE"/>
              <a:t>dm-Musterfolienbibliothek</a:t>
            </a:r>
          </a:p>
        </p:txBody>
      </p:sp>
      <p:sp>
        <p:nvSpPr>
          <p:cNvPr id="22" name="Foliennummernplatzhalter 21">
            <a:extLst>
              <a:ext uri="{FF2B5EF4-FFF2-40B4-BE49-F238E27FC236}">
                <a16:creationId xmlns:a16="http://schemas.microsoft.com/office/drawing/2014/main" id="{99E9F6D1-8A28-4398-A94D-46A86A3423AE}"/>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9" name="Titel 30">
            <a:extLst>
              <a:ext uri="{FF2B5EF4-FFF2-40B4-BE49-F238E27FC236}">
                <a16:creationId xmlns:a16="http://schemas.microsoft.com/office/drawing/2014/main" id="{2EC0A6DD-1CC2-409B-B8B5-7774E0F2F529}"/>
              </a:ext>
            </a:extLst>
          </p:cNvPr>
          <p:cNvSpPr>
            <a:spLocks noGrp="1"/>
          </p:cNvSpPr>
          <p:nvPr>
            <p:ph type="title" hasCustomPrompt="1"/>
          </p:nvPr>
        </p:nvSpPr>
        <p:spPr>
          <a:xfrm>
            <a:off x="874712" y="621989"/>
            <a:ext cx="5041901" cy="936000"/>
          </a:xfrm>
        </p:spPr>
        <p:txBody>
          <a:bodyPr/>
          <a:lstStyle/>
          <a:p>
            <a:r>
              <a:rPr lang="de-DE"/>
              <a:t>Hier kann eine ein- oder zweizeilige Headline stehen</a:t>
            </a:r>
          </a:p>
        </p:txBody>
      </p:sp>
      <p:sp>
        <p:nvSpPr>
          <p:cNvPr id="20" name="Untertitel 2">
            <a:extLst>
              <a:ext uri="{FF2B5EF4-FFF2-40B4-BE49-F238E27FC236}">
                <a16:creationId xmlns:a16="http://schemas.microsoft.com/office/drawing/2014/main" id="{920CDAA7-5EC7-4651-B3C8-D803D0DC3D44}"/>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9" name="Datumsplatzhalter 2">
            <a:extLst>
              <a:ext uri="{FF2B5EF4-FFF2-40B4-BE49-F238E27FC236}">
                <a16:creationId xmlns:a16="http://schemas.microsoft.com/office/drawing/2014/main" id="{3DCE4AC7-DA12-4512-B141-5B69C0E7201C}"/>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491179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ild groß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0" y="0"/>
            <a:ext cx="5916613" cy="68580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15" name="Untertitel 2">
            <a:extLst>
              <a:ext uri="{FF2B5EF4-FFF2-40B4-BE49-F238E27FC236}">
                <a16:creationId xmlns:a16="http://schemas.microsoft.com/office/drawing/2014/main" id="{F8A172CC-0836-47EF-990B-A28935DB5F0E}"/>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8" name="Titel 30">
            <a:extLst>
              <a:ext uri="{FF2B5EF4-FFF2-40B4-BE49-F238E27FC236}">
                <a16:creationId xmlns:a16="http://schemas.microsoft.com/office/drawing/2014/main" id="{164C202A-94CE-4F9A-A910-FCD47ABEED4F}"/>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3C0E3A69-5D6C-44F0-9FDC-DFAB2E7C1D47}"/>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4158742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 Bil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6274157" y="1881188"/>
            <a:ext cx="5041901" cy="3887787"/>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C681C0BB-9A6C-43A8-9B37-B7267BAA89A7}"/>
              </a:ext>
            </a:extLst>
          </p:cNvPr>
          <p:cNvSpPr>
            <a:spLocks noGrp="1"/>
          </p:cNvSpPr>
          <p:nvPr>
            <p:ph type="ftr" sz="quarter" idx="17"/>
          </p:nvPr>
        </p:nvSpPr>
        <p:spPr bwMode="gray"/>
        <p:txBody>
          <a:bodyPr/>
          <a:lstStyle/>
          <a:p>
            <a:r>
              <a:rPr lang="de-DE"/>
              <a:t>dm-Musterfolienbibliothek</a:t>
            </a:r>
          </a:p>
        </p:txBody>
      </p:sp>
      <p:sp>
        <p:nvSpPr>
          <p:cNvPr id="22" name="Foliennummernplatzhalter 21">
            <a:extLst>
              <a:ext uri="{FF2B5EF4-FFF2-40B4-BE49-F238E27FC236}">
                <a16:creationId xmlns:a16="http://schemas.microsoft.com/office/drawing/2014/main" id="{BFDF32F7-679D-489D-ADE2-4578A5B4C063}"/>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3" name="Untertitel 2">
            <a:extLst>
              <a:ext uri="{FF2B5EF4-FFF2-40B4-BE49-F238E27FC236}">
                <a16:creationId xmlns:a16="http://schemas.microsoft.com/office/drawing/2014/main" id="{A86D74FB-50A4-479D-B5F7-A463FF694470}"/>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4" name="Titel 30">
            <a:extLst>
              <a:ext uri="{FF2B5EF4-FFF2-40B4-BE49-F238E27FC236}">
                <a16:creationId xmlns:a16="http://schemas.microsoft.com/office/drawing/2014/main" id="{2204C215-D43D-4939-84D4-641FE255F462}"/>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AC2EF73C-3E0C-4C78-80B3-23D6C607362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30496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ild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874711" y="1881188"/>
            <a:ext cx="5041901" cy="4211637"/>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36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r>
              <a:rPr lang="de-DE"/>
              <a:t>Alternativ kopieren Sie ein Bild in die </a:t>
            </a:r>
            <a:br>
              <a:rPr lang="de-DE"/>
            </a:br>
            <a:r>
              <a:rPr lang="de-DE"/>
              <a:t>Zwischenablage, wählen Sie den </a:t>
            </a:r>
            <a:br>
              <a:rPr lang="de-DE"/>
            </a:br>
            <a:r>
              <a:rPr lang="de-DE"/>
              <a:t>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C681C0BB-9A6C-43A8-9B37-B7267BAA89A7}"/>
              </a:ext>
            </a:extLst>
          </p:cNvPr>
          <p:cNvSpPr>
            <a:spLocks noGrp="1"/>
          </p:cNvSpPr>
          <p:nvPr>
            <p:ph type="ftr" sz="quarter" idx="17"/>
          </p:nvPr>
        </p:nvSpPr>
        <p:spPr bwMode="gray"/>
        <p:txBody>
          <a:bodyPr/>
          <a:lstStyle/>
          <a:p>
            <a:r>
              <a:rPr lang="de-DE"/>
              <a:t>dm-Musterfolienbibliothek</a:t>
            </a:r>
          </a:p>
        </p:txBody>
      </p:sp>
      <p:sp>
        <p:nvSpPr>
          <p:cNvPr id="22" name="Foliennummernplatzhalter 21">
            <a:extLst>
              <a:ext uri="{FF2B5EF4-FFF2-40B4-BE49-F238E27FC236}">
                <a16:creationId xmlns:a16="http://schemas.microsoft.com/office/drawing/2014/main" id="{BFDF32F7-679D-489D-ADE2-4578A5B4C063}"/>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3" name="Untertitel 2">
            <a:extLst>
              <a:ext uri="{FF2B5EF4-FFF2-40B4-BE49-F238E27FC236}">
                <a16:creationId xmlns:a16="http://schemas.microsoft.com/office/drawing/2014/main" id="{A86D74FB-50A4-479D-B5F7-A463FF694470}"/>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4" name="Titel 30">
            <a:extLst>
              <a:ext uri="{FF2B5EF4-FFF2-40B4-BE49-F238E27FC236}">
                <a16:creationId xmlns:a16="http://schemas.microsoft.com/office/drawing/2014/main" id="{2204C215-D43D-4939-84D4-641FE255F462}"/>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AC2EF73C-3E0C-4C78-80B3-23D6C607362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918805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 2x Bild">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F2893FBC-7C21-4AD9-B2E5-7C666C638D1B}"/>
              </a:ext>
            </a:extLst>
          </p:cNvPr>
          <p:cNvSpPr>
            <a:spLocks noGrp="1"/>
          </p:cNvSpPr>
          <p:nvPr>
            <p:ph type="pic" sz="quarter" idx="15" hasCustomPrompt="1"/>
          </p:nvPr>
        </p:nvSpPr>
        <p:spPr bwMode="gray">
          <a:xfrm>
            <a:off x="6276002" y="0"/>
            <a:ext cx="5915997"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06B34270-8AA5-4F6C-AE2E-B7B861197036}"/>
              </a:ext>
            </a:extLst>
          </p:cNvPr>
          <p:cNvSpPr>
            <a:spLocks noGrp="1"/>
          </p:cNvSpPr>
          <p:nvPr>
            <p:ph type="pic" sz="quarter" idx="16" hasCustomPrompt="1"/>
          </p:nvPr>
        </p:nvSpPr>
        <p:spPr bwMode="gray">
          <a:xfrm>
            <a:off x="6276002" y="3428999"/>
            <a:ext cx="5914489" cy="342900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1637"/>
          </a:xfrm>
        </p:spPr>
        <p:txBody>
          <a:bodyPr/>
          <a:lstStyle>
            <a:lvl1pPr>
              <a:defRPr/>
            </a:lvl1pPr>
          </a:lstStyle>
          <a:p>
            <a:pPr lvl="0"/>
            <a:r>
              <a:rPr lang="de-DE"/>
              <a:t>Mastertextformat bearbeiten</a:t>
            </a:r>
          </a:p>
        </p:txBody>
      </p:sp>
      <p:sp>
        <p:nvSpPr>
          <p:cNvPr id="16" name="Untertitel 2">
            <a:extLst>
              <a:ext uri="{FF2B5EF4-FFF2-40B4-BE49-F238E27FC236}">
                <a16:creationId xmlns:a16="http://schemas.microsoft.com/office/drawing/2014/main" id="{60AEF94B-8E04-4E5B-AFC7-4D427FF80D96}"/>
              </a:ext>
            </a:extLst>
          </p:cNvPr>
          <p:cNvSpPr>
            <a:spLocks noGrp="1"/>
          </p:cNvSpPr>
          <p:nvPr>
            <p:ph type="subTitle" idx="1" hasCustomPrompt="1"/>
          </p:nvPr>
        </p:nvSpPr>
        <p:spPr bwMode="gray">
          <a:xfrm>
            <a:off x="875942"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8" name="Titel 30">
            <a:extLst>
              <a:ext uri="{FF2B5EF4-FFF2-40B4-BE49-F238E27FC236}">
                <a16:creationId xmlns:a16="http://schemas.microsoft.com/office/drawing/2014/main" id="{229911B2-836B-4BBB-9E5E-BFB76C4A2FB8}"/>
              </a:ext>
            </a:extLst>
          </p:cNvPr>
          <p:cNvSpPr>
            <a:spLocks noGrp="1"/>
          </p:cNvSpPr>
          <p:nvPr>
            <p:ph type="title" hasCustomPrompt="1"/>
          </p:nvPr>
        </p:nvSpPr>
        <p:spPr>
          <a:xfrm>
            <a:off x="875942" y="621989"/>
            <a:ext cx="5040000" cy="936000"/>
          </a:xfrm>
        </p:spPr>
        <p:txBody>
          <a:bodyPr/>
          <a:lstStyle/>
          <a:p>
            <a:r>
              <a:rPr lang="de-DE"/>
              <a:t>Hier kann eine ein- oder zweizeilige Headline stehen</a:t>
            </a:r>
          </a:p>
        </p:txBody>
      </p:sp>
      <p:sp>
        <p:nvSpPr>
          <p:cNvPr id="10" name="Datumsplatzhalter 2">
            <a:extLst>
              <a:ext uri="{FF2B5EF4-FFF2-40B4-BE49-F238E27FC236}">
                <a16:creationId xmlns:a16="http://schemas.microsoft.com/office/drawing/2014/main" id="{27BAE873-E05D-460B-8FA0-308193FC6A6E}"/>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823079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 und Text">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104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5E8E1F37-33F8-474D-904A-C6EC821D43B2}"/>
              </a:ext>
            </a:extLst>
          </p:cNvPr>
          <p:cNvSpPr>
            <a:spLocks noGrp="1"/>
          </p:cNvSpPr>
          <p:nvPr>
            <p:ph type="ftr" sz="quarter" idx="16"/>
          </p:nvPr>
        </p:nvSpPr>
        <p:spPr bwMode="gray"/>
        <p:txBody>
          <a:bodyPr/>
          <a:lstStyle/>
          <a:p>
            <a:endParaRPr lang="de-DE"/>
          </a:p>
        </p:txBody>
      </p:sp>
      <p:sp>
        <p:nvSpPr>
          <p:cNvPr id="21" name="Foliennummernplatzhalter 20">
            <a:extLst>
              <a:ext uri="{FF2B5EF4-FFF2-40B4-BE49-F238E27FC236}">
                <a16:creationId xmlns:a16="http://schemas.microsoft.com/office/drawing/2014/main" id="{AC2397A1-0FDB-4DCD-BAAB-E779EB523D89}"/>
              </a:ext>
            </a:extLst>
          </p:cNvPr>
          <p:cNvSpPr>
            <a:spLocks noGrp="1"/>
          </p:cNvSpPr>
          <p:nvPr>
            <p:ph type="sldNum" sz="quarter" idx="17"/>
          </p:nvPr>
        </p:nvSpPr>
        <p:spPr bwMode="gray"/>
        <p:txBody>
          <a:bodyPr rIns="36000" bIns="0"/>
          <a:lstStyle/>
          <a:p>
            <a:fld id="{CB71A0B3-436A-40BC-92D2-BFDE076B5301}" type="slidenum">
              <a:rPr lang="de-DE" smtClean="0"/>
              <a:pPr/>
              <a:t>‹Nr.›</a:t>
            </a:fld>
            <a:endParaRPr lang="de-DE"/>
          </a:p>
        </p:txBody>
      </p:sp>
      <p:sp>
        <p:nvSpPr>
          <p:cNvPr id="22" name="Datumsplatzhalter 2">
            <a:extLst>
              <a:ext uri="{FF2B5EF4-FFF2-40B4-BE49-F238E27FC236}">
                <a16:creationId xmlns:a16="http://schemas.microsoft.com/office/drawing/2014/main" id="{879E832E-3913-40FE-BCB1-B94F8570060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
        <p:nvSpPr>
          <p:cNvPr id="25" name="Untertitel 2">
            <a:extLst>
              <a:ext uri="{FF2B5EF4-FFF2-40B4-BE49-F238E27FC236}">
                <a16:creationId xmlns:a16="http://schemas.microsoft.com/office/drawing/2014/main" id="{842D3EEE-1531-4E89-8618-474092CEA054}"/>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31" name="Titel 30">
            <a:extLst>
              <a:ext uri="{FF2B5EF4-FFF2-40B4-BE49-F238E27FC236}">
                <a16:creationId xmlns:a16="http://schemas.microsoft.com/office/drawing/2014/main" id="{D3665C84-2FF0-4498-BF55-E533949B5109}"/>
              </a:ext>
            </a:extLst>
          </p:cNvPr>
          <p:cNvSpPr>
            <a:spLocks noGrp="1"/>
          </p:cNvSpPr>
          <p:nvPr>
            <p:ph type="title" hasCustomPrompt="1"/>
          </p:nvPr>
        </p:nvSpPr>
        <p:spPr/>
        <p:txBody>
          <a:bodyPr/>
          <a:lstStyle/>
          <a:p>
            <a:r>
              <a:rPr lang="de-DE"/>
              <a:t>Hier kann eine ein- oder zweizeilige Headline stehen</a:t>
            </a:r>
          </a:p>
        </p:txBody>
      </p:sp>
    </p:spTree>
    <p:extLst>
      <p:ext uri="{BB962C8B-B14F-4D97-AF65-F5344CB8AC3E}">
        <p14:creationId xmlns:p14="http://schemas.microsoft.com/office/powerpoint/2010/main" val="232629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x Bild + Text">
    <p:spTree>
      <p:nvGrpSpPr>
        <p:cNvPr id="1" name=""/>
        <p:cNvGrpSpPr/>
        <p:nvPr/>
      </p:nvGrpSpPr>
      <p:grpSpPr>
        <a:xfrm>
          <a:off x="0" y="0"/>
          <a:ext cx="0" cy="0"/>
          <a:chOff x="0" y="0"/>
          <a:chExt cx="0" cy="0"/>
        </a:xfrm>
      </p:grpSpPr>
      <p:sp>
        <p:nvSpPr>
          <p:cNvPr id="13" name="Bildplatzhalter 12">
            <a:extLst>
              <a:ext uri="{FF2B5EF4-FFF2-40B4-BE49-F238E27FC236}">
                <a16:creationId xmlns:a16="http://schemas.microsoft.com/office/drawing/2014/main" id="{F2893FBC-7C21-4AD9-B2E5-7C666C638D1B}"/>
              </a:ext>
            </a:extLst>
          </p:cNvPr>
          <p:cNvSpPr>
            <a:spLocks noGrp="1"/>
          </p:cNvSpPr>
          <p:nvPr>
            <p:ph type="pic" sz="quarter" idx="15" hasCustomPrompt="1"/>
          </p:nvPr>
        </p:nvSpPr>
        <p:spPr bwMode="gray">
          <a:xfrm>
            <a:off x="-1" y="0"/>
            <a:ext cx="591661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06B34270-8AA5-4F6C-AE2E-B7B861197036}"/>
              </a:ext>
            </a:extLst>
          </p:cNvPr>
          <p:cNvSpPr>
            <a:spLocks noGrp="1"/>
          </p:cNvSpPr>
          <p:nvPr>
            <p:ph type="pic" sz="quarter" idx="16" hasCustomPrompt="1"/>
          </p:nvPr>
        </p:nvSpPr>
        <p:spPr bwMode="gray">
          <a:xfrm>
            <a:off x="-1" y="3428999"/>
            <a:ext cx="5916613" cy="342900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br>
              <a:rPr lang="de-DE"/>
            </a:br>
            <a:br>
              <a:rPr lang="de-DE"/>
            </a:br>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1637"/>
          </a:xfrm>
        </p:spPr>
        <p:txBody>
          <a:bodyPr/>
          <a:lstStyle>
            <a:lvl1pPr>
              <a:defRPr/>
            </a:lvl1pPr>
          </a:lstStyle>
          <a:p>
            <a:pPr lvl="0"/>
            <a:r>
              <a:rPr lang="de-DE"/>
              <a:t>Mastertextformat bearbeiten</a:t>
            </a:r>
          </a:p>
        </p:txBody>
      </p:sp>
      <p:sp>
        <p:nvSpPr>
          <p:cNvPr id="16" name="Untertitel 2">
            <a:extLst>
              <a:ext uri="{FF2B5EF4-FFF2-40B4-BE49-F238E27FC236}">
                <a16:creationId xmlns:a16="http://schemas.microsoft.com/office/drawing/2014/main" id="{60AEF94B-8E04-4E5B-AFC7-4D427FF80D96}"/>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8" name="Titel 30">
            <a:extLst>
              <a:ext uri="{FF2B5EF4-FFF2-40B4-BE49-F238E27FC236}">
                <a16:creationId xmlns:a16="http://schemas.microsoft.com/office/drawing/2014/main" id="{229911B2-836B-4BBB-9E5E-BFB76C4A2FB8}"/>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10" name="Datumsplatzhalter 2">
            <a:extLst>
              <a:ext uri="{FF2B5EF4-FFF2-40B4-BE49-F238E27FC236}">
                <a16:creationId xmlns:a16="http://schemas.microsoft.com/office/drawing/2014/main" id="{27BAE873-E05D-460B-8FA0-308193FC6A6E}"/>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535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 + 3x Bil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6276002"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8950940" y="0"/>
            <a:ext cx="324100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6276002" y="3428999"/>
            <a:ext cx="5915941"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0365"/>
          </a:xfrm>
        </p:spPr>
        <p:txBody>
          <a:bodyPr/>
          <a:lstStyle>
            <a:lvl1pPr>
              <a:defRPr/>
            </a:lvl1pPr>
          </a:lstStyle>
          <a:p>
            <a:pPr lvl="0"/>
            <a:r>
              <a:rPr lang="de-DE"/>
              <a:t>Mastertextformat bearbeiten</a:t>
            </a:r>
          </a:p>
        </p:txBody>
      </p:sp>
      <p:sp>
        <p:nvSpPr>
          <p:cNvPr id="18" name="Untertitel 2">
            <a:extLst>
              <a:ext uri="{FF2B5EF4-FFF2-40B4-BE49-F238E27FC236}">
                <a16:creationId xmlns:a16="http://schemas.microsoft.com/office/drawing/2014/main" id="{1730AEFE-9891-4815-B031-AB2FB8712812}"/>
              </a:ext>
            </a:extLst>
          </p:cNvPr>
          <p:cNvSpPr>
            <a:spLocks noGrp="1"/>
          </p:cNvSpPr>
          <p:nvPr>
            <p:ph type="subTitle" idx="1" hasCustomPrompt="1"/>
          </p:nvPr>
        </p:nvSpPr>
        <p:spPr bwMode="gray">
          <a:xfrm>
            <a:off x="875942"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9" name="Titel 30">
            <a:extLst>
              <a:ext uri="{FF2B5EF4-FFF2-40B4-BE49-F238E27FC236}">
                <a16:creationId xmlns:a16="http://schemas.microsoft.com/office/drawing/2014/main" id="{9EED6C59-E0DE-418C-AEE7-6B9AA3DD4FB7}"/>
              </a:ext>
            </a:extLst>
          </p:cNvPr>
          <p:cNvSpPr>
            <a:spLocks noGrp="1"/>
          </p:cNvSpPr>
          <p:nvPr>
            <p:ph type="title" hasCustomPrompt="1"/>
          </p:nvPr>
        </p:nvSpPr>
        <p:spPr>
          <a:xfrm>
            <a:off x="875942" y="621989"/>
            <a:ext cx="5040000" cy="936000"/>
          </a:xfrm>
        </p:spPr>
        <p:txBody>
          <a:bodyPr/>
          <a:lstStyle/>
          <a:p>
            <a:r>
              <a:rPr lang="de-DE"/>
              <a:t>Hier kann eine ein- oder zweizeilige Headline stehen</a:t>
            </a:r>
          </a:p>
        </p:txBody>
      </p:sp>
      <p:sp>
        <p:nvSpPr>
          <p:cNvPr id="11" name="Datumsplatzhalter 2">
            <a:extLst>
              <a:ext uri="{FF2B5EF4-FFF2-40B4-BE49-F238E27FC236}">
                <a16:creationId xmlns:a16="http://schemas.microsoft.com/office/drawing/2014/main" id="{848CA8EA-2E4B-4F9B-B4F4-8787A63F53F3}"/>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98513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x Bild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1"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2674937" y="0"/>
            <a:ext cx="3241675"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1" y="3428999"/>
            <a:ext cx="591661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18" name="Untertitel 2">
            <a:extLst>
              <a:ext uri="{FF2B5EF4-FFF2-40B4-BE49-F238E27FC236}">
                <a16:creationId xmlns:a16="http://schemas.microsoft.com/office/drawing/2014/main" id="{1730AEFE-9891-4815-B031-AB2FB8712812}"/>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9" name="Titel 30">
            <a:extLst>
              <a:ext uri="{FF2B5EF4-FFF2-40B4-BE49-F238E27FC236}">
                <a16:creationId xmlns:a16="http://schemas.microsoft.com/office/drawing/2014/main" id="{9EED6C59-E0DE-418C-AEE7-6B9AA3DD4FB7}"/>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11" name="Datumsplatzhalter 2">
            <a:extLst>
              <a:ext uri="{FF2B5EF4-FFF2-40B4-BE49-F238E27FC236}">
                <a16:creationId xmlns:a16="http://schemas.microsoft.com/office/drawing/2014/main" id="{848CA8EA-2E4B-4F9B-B4F4-8787A63F53F3}"/>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551979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 + 4x Bil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6276002"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8950940" y="0"/>
            <a:ext cx="324105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6276002" y="3428999"/>
            <a:ext cx="3395664"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2" name="Bildplatzhalter 11">
            <a:extLst>
              <a:ext uri="{FF2B5EF4-FFF2-40B4-BE49-F238E27FC236}">
                <a16:creationId xmlns:a16="http://schemas.microsoft.com/office/drawing/2014/main" id="{9E5BABF7-FDBB-4C8E-BBC5-DD0C15E24C36}"/>
              </a:ext>
            </a:extLst>
          </p:cNvPr>
          <p:cNvSpPr>
            <a:spLocks noGrp="1"/>
          </p:cNvSpPr>
          <p:nvPr>
            <p:ph type="pic" sz="quarter" idx="18" hasCustomPrompt="1"/>
          </p:nvPr>
        </p:nvSpPr>
        <p:spPr bwMode="gray">
          <a:xfrm>
            <a:off x="9671666" y="3428999"/>
            <a:ext cx="2520333"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0365"/>
          </a:xfrm>
        </p:spPr>
        <p:txBody>
          <a:bodyPr/>
          <a:lstStyle>
            <a:lvl1pPr>
              <a:defRPr/>
            </a:lvl1pPr>
          </a:lstStyle>
          <a:p>
            <a:pPr lvl="0"/>
            <a:r>
              <a:rPr lang="de-DE"/>
              <a:t>Mastertextformat bearbeiten</a:t>
            </a:r>
          </a:p>
        </p:txBody>
      </p:sp>
      <p:sp>
        <p:nvSpPr>
          <p:cNvPr id="20" name="Untertitel 2">
            <a:extLst>
              <a:ext uri="{FF2B5EF4-FFF2-40B4-BE49-F238E27FC236}">
                <a16:creationId xmlns:a16="http://schemas.microsoft.com/office/drawing/2014/main" id="{47DEFB54-5D9C-42E2-B069-5D07FFA47A8E}"/>
              </a:ext>
            </a:extLst>
          </p:cNvPr>
          <p:cNvSpPr>
            <a:spLocks noGrp="1"/>
          </p:cNvSpPr>
          <p:nvPr>
            <p:ph type="subTitle" idx="1" hasCustomPrompt="1"/>
          </p:nvPr>
        </p:nvSpPr>
        <p:spPr bwMode="gray">
          <a:xfrm>
            <a:off x="875942"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1" name="Titel 30">
            <a:extLst>
              <a:ext uri="{FF2B5EF4-FFF2-40B4-BE49-F238E27FC236}">
                <a16:creationId xmlns:a16="http://schemas.microsoft.com/office/drawing/2014/main" id="{266271EC-D5B6-4CCB-9B2A-C001A56CFAE5}"/>
              </a:ext>
            </a:extLst>
          </p:cNvPr>
          <p:cNvSpPr>
            <a:spLocks noGrp="1"/>
          </p:cNvSpPr>
          <p:nvPr>
            <p:ph type="title" hasCustomPrompt="1"/>
          </p:nvPr>
        </p:nvSpPr>
        <p:spPr>
          <a:xfrm>
            <a:off x="875942" y="621989"/>
            <a:ext cx="5040000" cy="936000"/>
          </a:xfrm>
        </p:spPr>
        <p:txBody>
          <a:bodyPr/>
          <a:lstStyle/>
          <a:p>
            <a:r>
              <a:rPr lang="de-DE"/>
              <a:t>Hier kann eine ein- oder zweizeilige Headline stehen</a:t>
            </a:r>
          </a:p>
        </p:txBody>
      </p:sp>
      <p:sp>
        <p:nvSpPr>
          <p:cNvPr id="14" name="Datumsplatzhalter 2">
            <a:extLst>
              <a:ext uri="{FF2B5EF4-FFF2-40B4-BE49-F238E27FC236}">
                <a16:creationId xmlns:a16="http://schemas.microsoft.com/office/drawing/2014/main" id="{5144CC77-C952-40A2-A67A-D4662D6FD232}"/>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445696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x Bild +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E92BA122-B8F9-42FB-8097-3B913D1174B4}"/>
              </a:ext>
            </a:extLst>
          </p:cNvPr>
          <p:cNvSpPr>
            <a:spLocks noGrp="1"/>
          </p:cNvSpPr>
          <p:nvPr>
            <p:ph type="pic" sz="quarter" idx="15" hasCustomPrompt="1"/>
          </p:nvPr>
        </p:nvSpPr>
        <p:spPr bwMode="gray">
          <a:xfrm>
            <a:off x="0" y="0"/>
            <a:ext cx="267493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3" name="Bildplatzhalter 12">
            <a:extLst>
              <a:ext uri="{FF2B5EF4-FFF2-40B4-BE49-F238E27FC236}">
                <a16:creationId xmlns:a16="http://schemas.microsoft.com/office/drawing/2014/main" id="{3B61D17F-2488-44CB-AAA7-DC88CB0CF1F2}"/>
              </a:ext>
            </a:extLst>
          </p:cNvPr>
          <p:cNvSpPr>
            <a:spLocks noGrp="1"/>
          </p:cNvSpPr>
          <p:nvPr>
            <p:ph type="pic" sz="quarter" idx="16" hasCustomPrompt="1"/>
          </p:nvPr>
        </p:nvSpPr>
        <p:spPr bwMode="gray">
          <a:xfrm>
            <a:off x="2674938" y="0"/>
            <a:ext cx="3241675"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5" name="Bildplatzhalter 14">
            <a:extLst>
              <a:ext uri="{FF2B5EF4-FFF2-40B4-BE49-F238E27FC236}">
                <a16:creationId xmlns:a16="http://schemas.microsoft.com/office/drawing/2014/main" id="{7E92B872-2B86-43B7-BB83-25A72ABF4FAA}"/>
              </a:ext>
            </a:extLst>
          </p:cNvPr>
          <p:cNvSpPr>
            <a:spLocks noGrp="1"/>
          </p:cNvSpPr>
          <p:nvPr>
            <p:ph type="pic" sz="quarter" idx="17" hasCustomPrompt="1"/>
          </p:nvPr>
        </p:nvSpPr>
        <p:spPr bwMode="gray">
          <a:xfrm>
            <a:off x="0" y="3428999"/>
            <a:ext cx="3395664"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12" name="Bildplatzhalter 11">
            <a:extLst>
              <a:ext uri="{FF2B5EF4-FFF2-40B4-BE49-F238E27FC236}">
                <a16:creationId xmlns:a16="http://schemas.microsoft.com/office/drawing/2014/main" id="{9E5BABF7-FDBB-4C8E-BBC5-DD0C15E24C36}"/>
              </a:ext>
            </a:extLst>
          </p:cNvPr>
          <p:cNvSpPr>
            <a:spLocks noGrp="1"/>
          </p:cNvSpPr>
          <p:nvPr>
            <p:ph type="pic" sz="quarter" idx="18" hasCustomPrompt="1"/>
          </p:nvPr>
        </p:nvSpPr>
        <p:spPr bwMode="gray">
          <a:xfrm>
            <a:off x="3395664" y="3428999"/>
            <a:ext cx="2520949" cy="3428999"/>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20" name="Untertitel 2">
            <a:extLst>
              <a:ext uri="{FF2B5EF4-FFF2-40B4-BE49-F238E27FC236}">
                <a16:creationId xmlns:a16="http://schemas.microsoft.com/office/drawing/2014/main" id="{47DEFB54-5D9C-42E2-B069-5D07FFA47A8E}"/>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1" name="Titel 30">
            <a:extLst>
              <a:ext uri="{FF2B5EF4-FFF2-40B4-BE49-F238E27FC236}">
                <a16:creationId xmlns:a16="http://schemas.microsoft.com/office/drawing/2014/main" id="{266271EC-D5B6-4CCB-9B2A-C001A56CFAE5}"/>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14" name="Datumsplatzhalter 2">
            <a:extLst>
              <a:ext uri="{FF2B5EF4-FFF2-40B4-BE49-F238E27FC236}">
                <a16:creationId xmlns:a16="http://schemas.microsoft.com/office/drawing/2014/main" id="{5144CC77-C952-40A2-A67A-D4662D6FD232}"/>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652970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 Bild mittel">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A44681B0-5E37-4804-9161-50894985810A}"/>
              </a:ext>
            </a:extLst>
          </p:cNvPr>
          <p:cNvSpPr>
            <a:spLocks noGrp="1"/>
          </p:cNvSpPr>
          <p:nvPr>
            <p:ph type="pic" sz="quarter" idx="16" hasCustomPrompt="1"/>
          </p:nvPr>
        </p:nvSpPr>
        <p:spPr bwMode="gray">
          <a:xfrm>
            <a:off x="6276002" y="298139"/>
            <a:ext cx="5041900" cy="655986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5942" y="1881188"/>
            <a:ext cx="5040000" cy="4210365"/>
          </a:xfrm>
        </p:spPr>
        <p:txBody>
          <a:bodyPr/>
          <a:lstStyle>
            <a:lvl1pPr>
              <a:defRPr/>
            </a:lvl1pPr>
          </a:lstStyle>
          <a:p>
            <a:pPr lvl="0"/>
            <a:r>
              <a:rPr lang="de-DE"/>
              <a:t>Mastertextformat bearbeiten</a:t>
            </a:r>
          </a:p>
        </p:txBody>
      </p:sp>
      <p:sp>
        <p:nvSpPr>
          <p:cNvPr id="14" name="Untertitel 2">
            <a:extLst>
              <a:ext uri="{FF2B5EF4-FFF2-40B4-BE49-F238E27FC236}">
                <a16:creationId xmlns:a16="http://schemas.microsoft.com/office/drawing/2014/main" id="{6747CAAA-096E-402A-BC92-BCD9D876AB62}"/>
              </a:ext>
            </a:extLst>
          </p:cNvPr>
          <p:cNvSpPr>
            <a:spLocks noGrp="1"/>
          </p:cNvSpPr>
          <p:nvPr>
            <p:ph type="subTitle" idx="1" hasCustomPrompt="1"/>
          </p:nvPr>
        </p:nvSpPr>
        <p:spPr bwMode="gray">
          <a:xfrm>
            <a:off x="875942"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69143893-3FB9-47FB-BB32-B9A06E2328E8}"/>
              </a:ext>
            </a:extLst>
          </p:cNvPr>
          <p:cNvSpPr>
            <a:spLocks noGrp="1"/>
          </p:cNvSpPr>
          <p:nvPr>
            <p:ph type="title" hasCustomPrompt="1"/>
          </p:nvPr>
        </p:nvSpPr>
        <p:spPr>
          <a:xfrm>
            <a:off x="875942" y="621989"/>
            <a:ext cx="50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24F2F046-DD68-4FA1-9FBB-0A0E245ACF56}"/>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9027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ild mittel + Text">
    <p:spTree>
      <p:nvGrpSpPr>
        <p:cNvPr id="1" name=""/>
        <p:cNvGrpSpPr/>
        <p:nvPr/>
      </p:nvGrpSpPr>
      <p:grpSpPr>
        <a:xfrm>
          <a:off x="0" y="0"/>
          <a:ext cx="0" cy="0"/>
          <a:chOff x="0" y="0"/>
          <a:chExt cx="0" cy="0"/>
        </a:xfrm>
      </p:grpSpPr>
      <p:sp>
        <p:nvSpPr>
          <p:cNvPr id="11" name="Bildplatzhalter 9">
            <a:extLst>
              <a:ext uri="{FF2B5EF4-FFF2-40B4-BE49-F238E27FC236}">
                <a16:creationId xmlns:a16="http://schemas.microsoft.com/office/drawing/2014/main" id="{A44681B0-5E37-4804-9161-50894985810A}"/>
              </a:ext>
            </a:extLst>
          </p:cNvPr>
          <p:cNvSpPr>
            <a:spLocks noGrp="1"/>
          </p:cNvSpPr>
          <p:nvPr>
            <p:ph type="pic" sz="quarter" idx="16" hasCustomPrompt="1"/>
          </p:nvPr>
        </p:nvSpPr>
        <p:spPr bwMode="gray">
          <a:xfrm>
            <a:off x="874713" y="298139"/>
            <a:ext cx="5041900" cy="6559861"/>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432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endParaRPr lang="de-DE"/>
          </a:p>
          <a:p>
            <a:br>
              <a:rPr lang="de-DE"/>
            </a:br>
            <a:r>
              <a:rPr lang="de-DE"/>
              <a:t>Alternativ kopieren Sie ein </a:t>
            </a:r>
            <a:br>
              <a:rPr lang="de-DE"/>
            </a:br>
            <a:r>
              <a:rPr lang="de-DE"/>
              <a:t>Bild in die Zwischenablage, </a:t>
            </a:r>
            <a:br>
              <a:rPr lang="de-DE"/>
            </a:br>
            <a:r>
              <a:rPr lang="de-DE"/>
              <a:t>wählen Sie den Platzhalter an </a:t>
            </a:r>
            <a:br>
              <a:rPr lang="de-DE"/>
            </a:br>
            <a:r>
              <a:rPr lang="de-DE"/>
              <a:t>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6277288" y="1881188"/>
            <a:ext cx="5040000" cy="4210365"/>
          </a:xfrm>
        </p:spPr>
        <p:txBody>
          <a:bodyPr/>
          <a:lstStyle>
            <a:lvl1pPr>
              <a:defRPr/>
            </a:lvl1pPr>
          </a:lstStyle>
          <a:p>
            <a:pPr lvl="0"/>
            <a:r>
              <a:rPr lang="de-DE"/>
              <a:t>Mastertextformat bearbeiten</a:t>
            </a:r>
          </a:p>
        </p:txBody>
      </p:sp>
      <p:sp>
        <p:nvSpPr>
          <p:cNvPr id="14" name="Untertitel 2">
            <a:extLst>
              <a:ext uri="{FF2B5EF4-FFF2-40B4-BE49-F238E27FC236}">
                <a16:creationId xmlns:a16="http://schemas.microsoft.com/office/drawing/2014/main" id="{6747CAAA-096E-402A-BC92-BCD9D876AB62}"/>
              </a:ext>
            </a:extLst>
          </p:cNvPr>
          <p:cNvSpPr>
            <a:spLocks noGrp="1"/>
          </p:cNvSpPr>
          <p:nvPr>
            <p:ph type="subTitle" idx="1" hasCustomPrompt="1"/>
          </p:nvPr>
        </p:nvSpPr>
        <p:spPr bwMode="gray">
          <a:xfrm>
            <a:off x="6277288" y="298139"/>
            <a:ext cx="50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69143893-3FB9-47FB-BB32-B9A06E2328E8}"/>
              </a:ext>
            </a:extLst>
          </p:cNvPr>
          <p:cNvSpPr>
            <a:spLocks noGrp="1"/>
          </p:cNvSpPr>
          <p:nvPr>
            <p:ph type="title" hasCustomPrompt="1"/>
          </p:nvPr>
        </p:nvSpPr>
        <p:spPr>
          <a:xfrm>
            <a:off x="6277288" y="621989"/>
            <a:ext cx="5040000" cy="936000"/>
          </a:xfrm>
        </p:spPr>
        <p:txBody>
          <a:bodyPr/>
          <a:lstStyle/>
          <a:p>
            <a:r>
              <a:rPr lang="de-DE"/>
              <a:t>Hier kann eine ein- oder zweizeilige Headline stehen</a:t>
            </a:r>
          </a:p>
        </p:txBody>
      </p:sp>
      <p:sp>
        <p:nvSpPr>
          <p:cNvPr id="9" name="Datumsplatzhalter 2">
            <a:extLst>
              <a:ext uri="{FF2B5EF4-FFF2-40B4-BE49-F238E27FC236}">
                <a16:creationId xmlns:a16="http://schemas.microsoft.com/office/drawing/2014/main" id="{24F2F046-DD68-4FA1-9FBB-0A0E245ACF56}"/>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135927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x Bild + 2x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82BED48-2826-4B19-8BFF-8A615DDCA063}"/>
              </a:ext>
            </a:extLst>
          </p:cNvPr>
          <p:cNvSpPr>
            <a:spLocks noGrp="1"/>
          </p:cNvSpPr>
          <p:nvPr>
            <p:ph type="pic" sz="quarter" idx="16" hasCustomPrompt="1"/>
          </p:nvPr>
        </p:nvSpPr>
        <p:spPr bwMode="gray">
          <a:xfrm>
            <a:off x="874712" y="1881188"/>
            <a:ext cx="50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a:t>
            </a:r>
            <a:br>
              <a:rPr lang="de-DE"/>
            </a:br>
            <a:r>
              <a:rPr lang="de-DE"/>
              <a:t>wählen Sie den Platzhalter an und klicken Sie einfügen. </a:t>
            </a:r>
          </a:p>
        </p:txBody>
      </p:sp>
      <p:sp>
        <p:nvSpPr>
          <p:cNvPr id="11" name="Bildplatzhalter 10">
            <a:extLst>
              <a:ext uri="{FF2B5EF4-FFF2-40B4-BE49-F238E27FC236}">
                <a16:creationId xmlns:a16="http://schemas.microsoft.com/office/drawing/2014/main" id="{DA67CDDD-CEAA-428F-BC6A-B1E5CD9A1116}"/>
              </a:ext>
            </a:extLst>
          </p:cNvPr>
          <p:cNvSpPr>
            <a:spLocks noGrp="1"/>
          </p:cNvSpPr>
          <p:nvPr>
            <p:ph type="pic" sz="quarter" idx="17" hasCustomPrompt="1"/>
          </p:nvPr>
        </p:nvSpPr>
        <p:spPr bwMode="gray">
          <a:xfrm>
            <a:off x="6279516" y="1881188"/>
            <a:ext cx="50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a:t>
            </a:r>
            <a:br>
              <a:rPr lang="de-DE"/>
            </a:br>
            <a:r>
              <a:rPr lang="de-DE"/>
              <a:t>wählen Sie den Platzhalter 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4149724"/>
            <a:ext cx="5040000" cy="1943099"/>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6279516" y="4149724"/>
            <a:ext cx="5040000" cy="1943099"/>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A9295A30-0FFB-4F13-A41A-3D0BAD8AE854}"/>
              </a:ext>
            </a:extLst>
          </p:cNvPr>
          <p:cNvSpPr>
            <a:spLocks noGrp="1"/>
          </p:cNvSpPr>
          <p:nvPr>
            <p:ph type="ftr" sz="quarter" idx="19"/>
          </p:nvPr>
        </p:nvSpPr>
        <p:spPr bwMode="gray"/>
        <p:txBody>
          <a:bodyPr/>
          <a:lstStyle/>
          <a:p>
            <a:r>
              <a:rPr lang="de-DE"/>
              <a:t>dm-Musterfolienbibliothek</a:t>
            </a:r>
          </a:p>
        </p:txBody>
      </p:sp>
      <p:sp>
        <p:nvSpPr>
          <p:cNvPr id="24" name="Foliennummernplatzhalter 23">
            <a:extLst>
              <a:ext uri="{FF2B5EF4-FFF2-40B4-BE49-F238E27FC236}">
                <a16:creationId xmlns:a16="http://schemas.microsoft.com/office/drawing/2014/main" id="{2B28ED46-F550-4C11-BE2F-13C852B88F03}"/>
              </a:ext>
            </a:extLst>
          </p:cNvPr>
          <p:cNvSpPr>
            <a:spLocks noGrp="1"/>
          </p:cNvSpPr>
          <p:nvPr>
            <p:ph type="sldNum" sz="quarter" idx="20"/>
          </p:nvPr>
        </p:nvSpPr>
        <p:spPr bwMode="gray"/>
        <p:txBody>
          <a:bodyPr/>
          <a:lstStyle/>
          <a:p>
            <a:fld id="{CB71A0B3-436A-40BC-92D2-BFDE076B5301}" type="slidenum">
              <a:rPr lang="de-DE" smtClean="0"/>
              <a:pPr/>
              <a:t>‹Nr.›</a:t>
            </a:fld>
            <a:endParaRPr lang="de-DE"/>
          </a:p>
        </p:txBody>
      </p:sp>
      <p:sp>
        <p:nvSpPr>
          <p:cNvPr id="14" name="Untertitel 2">
            <a:extLst>
              <a:ext uri="{FF2B5EF4-FFF2-40B4-BE49-F238E27FC236}">
                <a16:creationId xmlns:a16="http://schemas.microsoft.com/office/drawing/2014/main" id="{2285F2E2-C444-4720-B17A-8762B797D649}"/>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5" name="Titel 30">
            <a:extLst>
              <a:ext uri="{FF2B5EF4-FFF2-40B4-BE49-F238E27FC236}">
                <a16:creationId xmlns:a16="http://schemas.microsoft.com/office/drawing/2014/main" id="{284029D2-0C90-421D-8B7C-A9229E0C4520}"/>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2" name="Datumsplatzhalter 2">
            <a:extLst>
              <a:ext uri="{FF2B5EF4-FFF2-40B4-BE49-F238E27FC236}">
                <a16:creationId xmlns:a16="http://schemas.microsoft.com/office/drawing/2014/main" id="{954B917C-C8A9-45F3-869E-C444F4C1D7F4}"/>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850704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x Bild + 3x Text">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82BED48-2826-4B19-8BFF-8A615DDCA063}"/>
              </a:ext>
            </a:extLst>
          </p:cNvPr>
          <p:cNvSpPr>
            <a:spLocks noGrp="1"/>
          </p:cNvSpPr>
          <p:nvPr>
            <p:ph type="pic" sz="quarter" idx="16" hasCustomPrompt="1"/>
          </p:nvPr>
        </p:nvSpPr>
        <p:spPr bwMode="gray">
          <a:xfrm>
            <a:off x="874712" y="1881188"/>
            <a:ext cx="32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0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wählen Sie den Platzhalter </a:t>
            </a:r>
            <a:br>
              <a:rPr lang="de-DE"/>
            </a:br>
            <a:r>
              <a:rPr lang="de-DE"/>
              <a:t>an und klicken Sie einfügen. </a:t>
            </a:r>
          </a:p>
        </p:txBody>
      </p:sp>
      <p:sp>
        <p:nvSpPr>
          <p:cNvPr id="11" name="Bildplatzhalter 10">
            <a:extLst>
              <a:ext uri="{FF2B5EF4-FFF2-40B4-BE49-F238E27FC236}">
                <a16:creationId xmlns:a16="http://schemas.microsoft.com/office/drawing/2014/main" id="{DA67CDDD-CEAA-428F-BC6A-B1E5CD9A1116}"/>
              </a:ext>
            </a:extLst>
          </p:cNvPr>
          <p:cNvSpPr>
            <a:spLocks noGrp="1"/>
          </p:cNvSpPr>
          <p:nvPr>
            <p:ph type="pic" sz="quarter" idx="17" hasCustomPrompt="1"/>
          </p:nvPr>
        </p:nvSpPr>
        <p:spPr bwMode="gray">
          <a:xfrm>
            <a:off x="4477063" y="1881188"/>
            <a:ext cx="32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0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wählen Sie den Platzhalter </a:t>
            </a:r>
            <a:br>
              <a:rPr lang="de-DE"/>
            </a:br>
            <a:r>
              <a:rPr lang="de-DE"/>
              <a:t>an und klicken Sie einfügen. </a:t>
            </a:r>
          </a:p>
        </p:txBody>
      </p:sp>
      <p:sp>
        <p:nvSpPr>
          <p:cNvPr id="13" name="Bildplatzhalter 12">
            <a:extLst>
              <a:ext uri="{FF2B5EF4-FFF2-40B4-BE49-F238E27FC236}">
                <a16:creationId xmlns:a16="http://schemas.microsoft.com/office/drawing/2014/main" id="{9A12CDBE-882F-468A-8770-940D3E453067}"/>
              </a:ext>
            </a:extLst>
          </p:cNvPr>
          <p:cNvSpPr>
            <a:spLocks noGrp="1"/>
          </p:cNvSpPr>
          <p:nvPr>
            <p:ph type="pic" sz="quarter" idx="19" hasCustomPrompt="1"/>
          </p:nvPr>
        </p:nvSpPr>
        <p:spPr bwMode="gray">
          <a:xfrm>
            <a:off x="8077290" y="1881188"/>
            <a:ext cx="3240000" cy="19431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18000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wählen Sie den Platzhalter </a:t>
            </a:r>
            <a:br>
              <a:rPr lang="de-DE"/>
            </a:br>
            <a:r>
              <a:rPr lang="de-DE"/>
              <a:t>an und klicken Sie einfügen. </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4149725"/>
            <a:ext cx="3240000" cy="1943100"/>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4477063" y="4149725"/>
            <a:ext cx="3240000" cy="1943100"/>
          </a:xfrm>
        </p:spPr>
        <p:txBody>
          <a:bodyPr/>
          <a:lstStyle>
            <a:lvl1pPr>
              <a:defRPr/>
            </a:lvl1pPr>
          </a:lstStyle>
          <a:p>
            <a:pPr lvl="0"/>
            <a:r>
              <a:rPr lang="de-DE"/>
              <a:t>Mastertextformat bearbeiten</a:t>
            </a:r>
          </a:p>
        </p:txBody>
      </p:sp>
      <p:sp>
        <p:nvSpPr>
          <p:cNvPr id="12" name="Textplatzhalter 16">
            <a:extLst>
              <a:ext uri="{FF2B5EF4-FFF2-40B4-BE49-F238E27FC236}">
                <a16:creationId xmlns:a16="http://schemas.microsoft.com/office/drawing/2014/main" id="{A12A4793-D4A7-4E90-9654-1192CBBFCA98}"/>
              </a:ext>
            </a:extLst>
          </p:cNvPr>
          <p:cNvSpPr>
            <a:spLocks noGrp="1"/>
          </p:cNvSpPr>
          <p:nvPr>
            <p:ph type="body" sz="quarter" idx="18"/>
          </p:nvPr>
        </p:nvSpPr>
        <p:spPr bwMode="gray">
          <a:xfrm>
            <a:off x="8077290" y="4149725"/>
            <a:ext cx="3240000" cy="1943100"/>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CDA93628-F307-4E30-893D-13489488FB1A}"/>
              </a:ext>
            </a:extLst>
          </p:cNvPr>
          <p:cNvSpPr>
            <a:spLocks noGrp="1"/>
          </p:cNvSpPr>
          <p:nvPr>
            <p:ph type="ftr" sz="quarter" idx="21"/>
          </p:nvPr>
        </p:nvSpPr>
        <p:spPr bwMode="gray"/>
        <p:txBody>
          <a:bodyPr/>
          <a:lstStyle/>
          <a:p>
            <a:r>
              <a:rPr lang="de-DE"/>
              <a:t>dm-Musterfolienbibliothek</a:t>
            </a:r>
          </a:p>
        </p:txBody>
      </p:sp>
      <p:sp>
        <p:nvSpPr>
          <p:cNvPr id="26" name="Foliennummernplatzhalter 25">
            <a:extLst>
              <a:ext uri="{FF2B5EF4-FFF2-40B4-BE49-F238E27FC236}">
                <a16:creationId xmlns:a16="http://schemas.microsoft.com/office/drawing/2014/main" id="{E4A78516-8BCF-41FA-8BD0-C763C0AD95BF}"/>
              </a:ext>
            </a:extLst>
          </p:cNvPr>
          <p:cNvSpPr>
            <a:spLocks noGrp="1"/>
          </p:cNvSpPr>
          <p:nvPr>
            <p:ph type="sldNum" sz="quarter" idx="22"/>
          </p:nvPr>
        </p:nvSpPr>
        <p:spPr bwMode="gray"/>
        <p:txBody>
          <a:bodyPr/>
          <a:lstStyle/>
          <a:p>
            <a:fld id="{CB71A0B3-436A-40BC-92D2-BFDE076B5301}" type="slidenum">
              <a:rPr lang="de-DE" smtClean="0"/>
              <a:pPr/>
              <a:t>‹Nr.›</a:t>
            </a:fld>
            <a:endParaRPr lang="de-DE"/>
          </a:p>
        </p:txBody>
      </p:sp>
      <p:sp>
        <p:nvSpPr>
          <p:cNvPr id="19" name="Untertitel 2">
            <a:extLst>
              <a:ext uri="{FF2B5EF4-FFF2-40B4-BE49-F238E27FC236}">
                <a16:creationId xmlns:a16="http://schemas.microsoft.com/office/drawing/2014/main" id="{A6FB1271-9B5C-4BE5-B882-269A1029710C}"/>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0" name="Titel 30">
            <a:extLst>
              <a:ext uri="{FF2B5EF4-FFF2-40B4-BE49-F238E27FC236}">
                <a16:creationId xmlns:a16="http://schemas.microsoft.com/office/drawing/2014/main" id="{FF863CEC-4B97-4BE6-A45D-2F2E61605A22}"/>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4" name="Datumsplatzhalter 2">
            <a:extLst>
              <a:ext uri="{FF2B5EF4-FFF2-40B4-BE49-F238E27FC236}">
                <a16:creationId xmlns:a16="http://schemas.microsoft.com/office/drawing/2014/main" id="{8AA49F7E-034A-497B-9464-A32FBF41A7D8}"/>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343253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82BED48-2826-4B19-8BFF-8A615DDCA063}"/>
              </a:ext>
            </a:extLst>
          </p:cNvPr>
          <p:cNvSpPr>
            <a:spLocks noGrp="1"/>
          </p:cNvSpPr>
          <p:nvPr>
            <p:ph type="pic" sz="quarter" idx="16" hasCustomPrompt="1"/>
          </p:nvPr>
        </p:nvSpPr>
        <p:spPr bwMode="gray">
          <a:xfrm>
            <a:off x="0" y="0"/>
            <a:ext cx="12192000" cy="685800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txBody>
          <a:bodyPr wrap="square" tIns="0" anchor="ctr" anchorCtr="0">
            <a:noAutofit/>
          </a:bodyPr>
          <a:lstStyle>
            <a:lvl1pPr algn="ctr">
              <a:spcBef>
                <a:spcPts val="0"/>
              </a:spcBef>
              <a:spcAft>
                <a:spcPts val="0"/>
              </a:spcAft>
              <a:defRPr sz="1200"/>
            </a:lvl1pPr>
          </a:lstStyle>
          <a:p>
            <a:r>
              <a:rPr lang="de-DE"/>
              <a:t>Fügen Sie ein Bild über </a:t>
            </a:r>
            <a:br>
              <a:rPr lang="de-DE"/>
            </a:br>
            <a:r>
              <a:rPr lang="de-DE"/>
              <a:t>Klicken auf das Symbol ein. </a:t>
            </a:r>
            <a:br>
              <a:rPr lang="de-DE"/>
            </a:br>
            <a:endParaRPr lang="de-DE"/>
          </a:p>
          <a:p>
            <a:br>
              <a:rPr lang="de-DE"/>
            </a:br>
            <a:r>
              <a:rPr lang="de-DE"/>
              <a:t>Alternativ kopieren Sie ein Bild in die Zwischenablage, </a:t>
            </a:r>
            <a:br>
              <a:rPr lang="de-DE"/>
            </a:br>
            <a:r>
              <a:rPr lang="de-DE"/>
              <a:t>wählen Sie den Platzhalter an und klicken Sie einfügen. </a:t>
            </a:r>
          </a:p>
        </p:txBody>
      </p:sp>
      <p:sp>
        <p:nvSpPr>
          <p:cNvPr id="4" name="Fußzeilenplatzhalter 3">
            <a:extLst>
              <a:ext uri="{FF2B5EF4-FFF2-40B4-BE49-F238E27FC236}">
                <a16:creationId xmlns:a16="http://schemas.microsoft.com/office/drawing/2014/main" id="{183EA561-38B2-40E0-BF93-870988DA07C3}"/>
              </a:ext>
            </a:extLst>
          </p:cNvPr>
          <p:cNvSpPr>
            <a:spLocks noGrp="1"/>
          </p:cNvSpPr>
          <p:nvPr>
            <p:ph type="ftr" sz="quarter" idx="11"/>
          </p:nvPr>
        </p:nvSpPr>
        <p:spPr bwMode="gray"/>
        <p:txBody>
          <a:bodyPr/>
          <a:lstStyle/>
          <a:p>
            <a:r>
              <a:rPr lang="de-DE"/>
              <a:t>dm-Musterfolienbibliothek</a:t>
            </a:r>
          </a:p>
        </p:txBody>
      </p:sp>
      <p:sp>
        <p:nvSpPr>
          <p:cNvPr id="5" name="Foliennummernplatzhalter 4">
            <a:extLst>
              <a:ext uri="{FF2B5EF4-FFF2-40B4-BE49-F238E27FC236}">
                <a16:creationId xmlns:a16="http://schemas.microsoft.com/office/drawing/2014/main" id="{563CC7BB-38EA-4BA5-A7F8-C094CFF9429F}"/>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9" name="Untertitel 2">
            <a:extLst>
              <a:ext uri="{FF2B5EF4-FFF2-40B4-BE49-F238E27FC236}">
                <a16:creationId xmlns:a16="http://schemas.microsoft.com/office/drawing/2014/main" id="{C5EF9E94-CA08-45A2-B1C1-C1997CCA3BD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Titel 30">
            <a:extLst>
              <a:ext uri="{FF2B5EF4-FFF2-40B4-BE49-F238E27FC236}">
                <a16:creationId xmlns:a16="http://schemas.microsoft.com/office/drawing/2014/main" id="{7D25882B-0644-4440-9447-4168F8FD426D}"/>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8" name="Datumsplatzhalter 2">
            <a:extLst>
              <a:ext uri="{FF2B5EF4-FFF2-40B4-BE49-F238E27FC236}">
                <a16:creationId xmlns:a16="http://schemas.microsoft.com/office/drawing/2014/main" id="{0436A506-7751-4BBD-B3C6-6B5BC150DA34}"/>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95511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 und 2x Text">
    <p:spTree>
      <p:nvGrpSpPr>
        <p:cNvPr id="1" name=""/>
        <p:cNvGrpSpPr/>
        <p:nvPr/>
      </p:nvGrpSpPr>
      <p:grpSpPr>
        <a:xfrm>
          <a:off x="0" y="0"/>
          <a:ext cx="0" cy="0"/>
          <a:chOff x="0" y="0"/>
          <a:chExt cx="0" cy="0"/>
        </a:xfrm>
      </p:grpSpPr>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9" name="Textplatzhalter 16">
            <a:extLst>
              <a:ext uri="{FF2B5EF4-FFF2-40B4-BE49-F238E27FC236}">
                <a16:creationId xmlns:a16="http://schemas.microsoft.com/office/drawing/2014/main" id="{EF9D86F2-E7D3-4F76-ACE9-88DF79091C8C}"/>
              </a:ext>
            </a:extLst>
          </p:cNvPr>
          <p:cNvSpPr>
            <a:spLocks noGrp="1"/>
          </p:cNvSpPr>
          <p:nvPr>
            <p:ph type="body" sz="quarter" idx="15"/>
          </p:nvPr>
        </p:nvSpPr>
        <p:spPr bwMode="gray">
          <a:xfrm>
            <a:off x="6279516"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14170DDE-FE26-4F0E-97DD-3C3ABBD4848F}"/>
              </a:ext>
            </a:extLst>
          </p:cNvPr>
          <p:cNvSpPr>
            <a:spLocks noGrp="1"/>
          </p:cNvSpPr>
          <p:nvPr>
            <p:ph type="ftr" sz="quarter" idx="17"/>
          </p:nvPr>
        </p:nvSpPr>
        <p:spPr bwMode="gray"/>
        <p:txBody>
          <a:bodyPr/>
          <a:lstStyle/>
          <a:p>
            <a:endParaRPr lang="de-DE"/>
          </a:p>
        </p:txBody>
      </p:sp>
      <p:sp>
        <p:nvSpPr>
          <p:cNvPr id="22" name="Foliennummernplatzhalter 21">
            <a:extLst>
              <a:ext uri="{FF2B5EF4-FFF2-40B4-BE49-F238E27FC236}">
                <a16:creationId xmlns:a16="http://schemas.microsoft.com/office/drawing/2014/main" id="{7AD2FF20-F2E1-4001-B32B-6BC6DDC511D8}"/>
              </a:ext>
            </a:extLst>
          </p:cNvPr>
          <p:cNvSpPr>
            <a:spLocks noGrp="1"/>
          </p:cNvSpPr>
          <p:nvPr>
            <p:ph type="sldNum" sz="quarter" idx="18"/>
          </p:nvPr>
        </p:nvSpPr>
        <p:spPr bwMode="gray"/>
        <p:txBody>
          <a:bodyPr/>
          <a:lstStyle/>
          <a:p>
            <a:fld id="{CB71A0B3-436A-40BC-92D2-BFDE076B5301}" type="slidenum">
              <a:rPr lang="de-DE" smtClean="0"/>
              <a:pPr/>
              <a:t>‹Nr.›</a:t>
            </a:fld>
            <a:endParaRPr lang="de-DE"/>
          </a:p>
        </p:txBody>
      </p:sp>
      <p:sp>
        <p:nvSpPr>
          <p:cNvPr id="13" name="Untertitel 2">
            <a:extLst>
              <a:ext uri="{FF2B5EF4-FFF2-40B4-BE49-F238E27FC236}">
                <a16:creationId xmlns:a16="http://schemas.microsoft.com/office/drawing/2014/main" id="{D59884BF-A240-4FB4-9590-B25C7A40A544}"/>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4" name="Titel 30">
            <a:extLst>
              <a:ext uri="{FF2B5EF4-FFF2-40B4-BE49-F238E27FC236}">
                <a16:creationId xmlns:a16="http://schemas.microsoft.com/office/drawing/2014/main" id="{5B1F49E1-53DF-488C-AC35-194E5E83B4A5}"/>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0" name="Datumsplatzhalter 2">
            <a:extLst>
              <a:ext uri="{FF2B5EF4-FFF2-40B4-BE49-F238E27FC236}">
                <a16:creationId xmlns:a16="http://schemas.microsoft.com/office/drawing/2014/main" id="{CCEEF2B4-74F0-4966-B8D6-1587D061838B}"/>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4076743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xt + Farbfläche rechts">
    <p:bg>
      <p:bgPr>
        <a:solidFill>
          <a:schemeClr val="accent5"/>
        </a:solidFill>
        <a:effectLst/>
      </p:bgPr>
    </p:bg>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AD7C7747-0D36-4535-8CB0-BA673C040168}"/>
              </a:ext>
            </a:extLst>
          </p:cNvPr>
          <p:cNvSpPr/>
          <p:nvPr userDrawn="1"/>
        </p:nvSpPr>
        <p:spPr bwMode="gray">
          <a:xfrm>
            <a:off x="0" y="0"/>
            <a:ext cx="7716838" cy="6858000"/>
          </a:xfrm>
          <a:custGeom>
            <a:avLst/>
            <a:gdLst>
              <a:gd name="connsiteX0" fmla="*/ 0 w 7716838"/>
              <a:gd name="connsiteY0" fmla="*/ 0 h 6858000"/>
              <a:gd name="connsiteX1" fmla="*/ 7716838 w 7716838"/>
              <a:gd name="connsiteY1" fmla="*/ 0 h 6858000"/>
              <a:gd name="connsiteX2" fmla="*/ 7716838 w 7716838"/>
              <a:gd name="connsiteY2" fmla="*/ 1 h 6858000"/>
              <a:gd name="connsiteX3" fmla="*/ 6648580 w 7716838"/>
              <a:gd name="connsiteY3" fmla="*/ 1 h 6858000"/>
              <a:gd name="connsiteX4" fmla="*/ 6729875 w 7716838"/>
              <a:gd name="connsiteY4" fmla="*/ 408261 h 6858000"/>
              <a:gd name="connsiteX5" fmla="*/ 6903265 w 7716838"/>
              <a:gd name="connsiteY5" fmla="*/ 2373366 h 6858000"/>
              <a:gd name="connsiteX6" fmla="*/ 5916616 w 7716838"/>
              <a:gd name="connsiteY6" fmla="*/ 6812371 h 6858000"/>
              <a:gd name="connsiteX7" fmla="*/ 5917268 w 7716838"/>
              <a:gd name="connsiteY7" fmla="*/ 6858000 h 6858000"/>
              <a:gd name="connsiteX8" fmla="*/ 0 w 771683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6838" h="6858000">
                <a:moveTo>
                  <a:pt x="0" y="0"/>
                </a:moveTo>
                <a:lnTo>
                  <a:pt x="7716838" y="0"/>
                </a:lnTo>
                <a:lnTo>
                  <a:pt x="7716838" y="1"/>
                </a:lnTo>
                <a:lnTo>
                  <a:pt x="6648580" y="1"/>
                </a:lnTo>
                <a:lnTo>
                  <a:pt x="6729875" y="408261"/>
                </a:lnTo>
                <a:cubicBezTo>
                  <a:pt x="6847461" y="1021078"/>
                  <a:pt x="6947679" y="1686585"/>
                  <a:pt x="6903265" y="2373366"/>
                </a:cubicBezTo>
                <a:cubicBezTo>
                  <a:pt x="6819989" y="3661081"/>
                  <a:pt x="5959982" y="5793741"/>
                  <a:pt x="5916616" y="6812371"/>
                </a:cubicBezTo>
                <a:lnTo>
                  <a:pt x="591726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Freihandform: Form 9">
            <a:extLst>
              <a:ext uri="{FF2B5EF4-FFF2-40B4-BE49-F238E27FC236}">
                <a16:creationId xmlns:a16="http://schemas.microsoft.com/office/drawing/2014/main" id="{B6856AAE-837E-4B2F-B03C-05AFAF5D9CAB}"/>
              </a:ext>
            </a:extLst>
          </p:cNvPr>
          <p:cNvSpPr/>
          <p:nvPr userDrawn="1"/>
        </p:nvSpPr>
        <p:spPr bwMode="gray">
          <a:xfrm>
            <a:off x="5916616" y="1"/>
            <a:ext cx="6275384" cy="6858000"/>
          </a:xfrm>
          <a:custGeom>
            <a:avLst/>
            <a:gdLst>
              <a:gd name="connsiteX0" fmla="*/ 4065816 w 6275384"/>
              <a:gd name="connsiteY0" fmla="*/ 0 h 6858000"/>
              <a:gd name="connsiteX1" fmla="*/ 6275384 w 6275384"/>
              <a:gd name="connsiteY1" fmla="*/ 0 h 6858000"/>
              <a:gd name="connsiteX2" fmla="*/ 6275384 w 6275384"/>
              <a:gd name="connsiteY2" fmla="*/ 6858000 h 6858000"/>
              <a:gd name="connsiteX3" fmla="*/ 652 w 6275384"/>
              <a:gd name="connsiteY3" fmla="*/ 6858000 h 6858000"/>
              <a:gd name="connsiteX4" fmla="*/ 0 w 6275384"/>
              <a:gd name="connsiteY4" fmla="*/ 6812370 h 6858000"/>
              <a:gd name="connsiteX5" fmla="*/ 986649 w 6275384"/>
              <a:gd name="connsiteY5" fmla="*/ 2373365 h 6858000"/>
              <a:gd name="connsiteX6" fmla="*/ 994830 w 6275384"/>
              <a:gd name="connsiteY6" fmla="*/ 1862759 h 6858000"/>
              <a:gd name="connsiteX7" fmla="*/ 984155 w 6275384"/>
              <a:gd name="connsiteY7" fmla="*/ 1648430 h 6858000"/>
              <a:gd name="connsiteX8" fmla="*/ 987752 w 6275384"/>
              <a:gd name="connsiteY8" fmla="*/ 1648647 h 6858000"/>
              <a:gd name="connsiteX9" fmla="*/ 3969255 w 6275384"/>
              <a:gd name="connsiteY9" fmla="*/ 848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5384" h="6858000">
                <a:moveTo>
                  <a:pt x="4065816" y="0"/>
                </a:moveTo>
                <a:lnTo>
                  <a:pt x="6275384" y="0"/>
                </a:lnTo>
                <a:lnTo>
                  <a:pt x="6275384" y="6858000"/>
                </a:lnTo>
                <a:lnTo>
                  <a:pt x="652" y="6858000"/>
                </a:lnTo>
                <a:lnTo>
                  <a:pt x="0" y="6812370"/>
                </a:lnTo>
                <a:cubicBezTo>
                  <a:pt x="43366" y="5793740"/>
                  <a:pt x="903373" y="3661080"/>
                  <a:pt x="986649" y="2373365"/>
                </a:cubicBezTo>
                <a:cubicBezTo>
                  <a:pt x="997753" y="2201670"/>
                  <a:pt x="999817" y="2031304"/>
                  <a:pt x="994830" y="1862759"/>
                </a:cubicBezTo>
                <a:lnTo>
                  <a:pt x="984155" y="1648430"/>
                </a:lnTo>
                <a:lnTo>
                  <a:pt x="987752" y="1648647"/>
                </a:lnTo>
                <a:cubicBezTo>
                  <a:pt x="1977713" y="1662967"/>
                  <a:pt x="3003457" y="919290"/>
                  <a:pt x="3969255" y="84847"/>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ihandform: Form 10">
            <a:extLst>
              <a:ext uri="{FF2B5EF4-FFF2-40B4-BE49-F238E27FC236}">
                <a16:creationId xmlns:a16="http://schemas.microsoft.com/office/drawing/2014/main" id="{8BDF50F2-46C6-4F33-B4C6-62F7EEC7D115}"/>
              </a:ext>
            </a:extLst>
          </p:cNvPr>
          <p:cNvSpPr>
            <a:spLocks/>
          </p:cNvSpPr>
          <p:nvPr userDrawn="1"/>
        </p:nvSpPr>
        <p:spPr bwMode="gray">
          <a:xfrm flipH="1">
            <a:off x="5916615" y="2846263"/>
            <a:ext cx="6275384" cy="4011737"/>
          </a:xfrm>
          <a:custGeom>
            <a:avLst/>
            <a:gdLst>
              <a:gd name="connsiteX0" fmla="*/ 5346389 w 6275384"/>
              <a:gd name="connsiteY0" fmla="*/ 0 h 4011737"/>
              <a:gd name="connsiteX1" fmla="*/ 4768443 w 6275384"/>
              <a:gd name="connsiteY1" fmla="*/ 130551 h 4011737"/>
              <a:gd name="connsiteX2" fmla="*/ 146551 w 6275384"/>
              <a:gd name="connsiteY2" fmla="*/ 974140 h 4011737"/>
              <a:gd name="connsiteX3" fmla="*/ 0 w 6275384"/>
              <a:gd name="connsiteY3" fmla="*/ 993645 h 4011737"/>
              <a:gd name="connsiteX4" fmla="*/ 0 w 6275384"/>
              <a:gd name="connsiteY4" fmla="*/ 1910466 h 4011737"/>
              <a:gd name="connsiteX5" fmla="*/ 1 w 6275384"/>
              <a:gd name="connsiteY5" fmla="*/ 1910466 h 4011737"/>
              <a:gd name="connsiteX6" fmla="*/ 1 w 6275384"/>
              <a:gd name="connsiteY6" fmla="*/ 4011736 h 4011737"/>
              <a:gd name="connsiteX7" fmla="*/ 1 w 6275384"/>
              <a:gd name="connsiteY7" fmla="*/ 4011737 h 4011737"/>
              <a:gd name="connsiteX8" fmla="*/ 6274731 w 6275384"/>
              <a:gd name="connsiteY8" fmla="*/ 4011737 h 4011737"/>
              <a:gd name="connsiteX9" fmla="*/ 6275384 w 6275384"/>
              <a:gd name="connsiteY9" fmla="*/ 3966108 h 4011737"/>
              <a:gd name="connsiteX10" fmla="*/ 5353260 w 6275384"/>
              <a:gd name="connsiteY10" fmla="*/ 45776 h 401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5384" h="4011737">
                <a:moveTo>
                  <a:pt x="5346389" y="0"/>
                </a:moveTo>
                <a:lnTo>
                  <a:pt x="4768443" y="130551"/>
                </a:lnTo>
                <a:cubicBezTo>
                  <a:pt x="3291812" y="451949"/>
                  <a:pt x="1747801" y="747552"/>
                  <a:pt x="146551" y="974140"/>
                </a:cubicBezTo>
                <a:lnTo>
                  <a:pt x="0" y="993645"/>
                </a:lnTo>
                <a:lnTo>
                  <a:pt x="0" y="1910466"/>
                </a:lnTo>
                <a:lnTo>
                  <a:pt x="1" y="1910466"/>
                </a:lnTo>
                <a:lnTo>
                  <a:pt x="1" y="4011736"/>
                </a:lnTo>
                <a:lnTo>
                  <a:pt x="1" y="4011737"/>
                </a:lnTo>
                <a:lnTo>
                  <a:pt x="6274731" y="4011737"/>
                </a:lnTo>
                <a:lnTo>
                  <a:pt x="6275384" y="3966108"/>
                </a:lnTo>
                <a:cubicBezTo>
                  <a:pt x="6237438" y="3074806"/>
                  <a:pt x="5574252" y="1330576"/>
                  <a:pt x="5353260" y="45776"/>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reihandform: Form 11">
            <a:extLst>
              <a:ext uri="{FF2B5EF4-FFF2-40B4-BE49-F238E27FC236}">
                <a16:creationId xmlns:a16="http://schemas.microsoft.com/office/drawing/2014/main" id="{F6851038-2598-4F4F-9AAD-A348DAEC236A}"/>
              </a:ext>
            </a:extLst>
          </p:cNvPr>
          <p:cNvSpPr>
            <a:spLocks/>
          </p:cNvSpPr>
          <p:nvPr userDrawn="1"/>
        </p:nvSpPr>
        <p:spPr bwMode="gray">
          <a:xfrm>
            <a:off x="5916616" y="3565038"/>
            <a:ext cx="6275384" cy="3292963"/>
          </a:xfrm>
          <a:custGeom>
            <a:avLst/>
            <a:gdLst>
              <a:gd name="connsiteX0" fmla="*/ 6275384 w 6275384"/>
              <a:gd name="connsiteY0" fmla="*/ 0 h 3292963"/>
              <a:gd name="connsiteX1" fmla="*/ 6275384 w 6275384"/>
              <a:gd name="connsiteY1" fmla="*/ 3292963 h 3292963"/>
              <a:gd name="connsiteX2" fmla="*/ 652 w 6275384"/>
              <a:gd name="connsiteY2" fmla="*/ 3292963 h 3292963"/>
              <a:gd name="connsiteX3" fmla="*/ 0 w 6275384"/>
              <a:gd name="connsiteY3" fmla="*/ 3247333 h 3292963"/>
              <a:gd name="connsiteX4" fmla="*/ 392419 w 6275384"/>
              <a:gd name="connsiteY4" fmla="*/ 1434729 h 3292963"/>
              <a:gd name="connsiteX5" fmla="*/ 441087 w 6275384"/>
              <a:gd name="connsiteY5" fmla="*/ 1261443 h 3292963"/>
              <a:gd name="connsiteX6" fmla="*/ 910095 w 6275384"/>
              <a:gd name="connsiteY6" fmla="*/ 1149144 h 3292963"/>
              <a:gd name="connsiteX7" fmla="*/ 6269296 w 6275384"/>
              <a:gd name="connsiteY7" fmla="*/ 153 h 329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5384" h="3292963">
                <a:moveTo>
                  <a:pt x="6275384" y="0"/>
                </a:moveTo>
                <a:lnTo>
                  <a:pt x="6275384" y="3292963"/>
                </a:lnTo>
                <a:lnTo>
                  <a:pt x="652" y="3292963"/>
                </a:lnTo>
                <a:lnTo>
                  <a:pt x="0" y="3247333"/>
                </a:lnTo>
                <a:cubicBezTo>
                  <a:pt x="18973" y="2801682"/>
                  <a:pt x="194255" y="2142799"/>
                  <a:pt x="392419" y="1434729"/>
                </a:cubicBezTo>
                <a:lnTo>
                  <a:pt x="441087" y="1261443"/>
                </a:lnTo>
                <a:lnTo>
                  <a:pt x="910095" y="1149144"/>
                </a:lnTo>
                <a:cubicBezTo>
                  <a:pt x="3050604" y="623552"/>
                  <a:pt x="4880535" y="45361"/>
                  <a:pt x="6269296" y="153"/>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BAFC859A-1187-4DD4-8E80-7AB6618D938E}"/>
              </a:ext>
            </a:extLst>
          </p:cNvPr>
          <p:cNvSpPr>
            <a:spLocks noGrp="1"/>
          </p:cNvSpPr>
          <p:nvPr>
            <p:ph type="ftr" sz="quarter" idx="16"/>
          </p:nvPr>
        </p:nvSpPr>
        <p:spPr bwMode="black"/>
        <p:txBody>
          <a:bodyPr/>
          <a:lstStyle>
            <a:lvl1pPr>
              <a:defRPr>
                <a:solidFill>
                  <a:schemeClr val="bg1"/>
                </a:solidFill>
              </a:defRPr>
            </a:lvl1pPr>
          </a:lstStyle>
          <a:p>
            <a:r>
              <a:rPr lang="de-DE"/>
              <a:t>dm-Musterfolienbibliothek</a:t>
            </a:r>
          </a:p>
        </p:txBody>
      </p:sp>
      <p:sp>
        <p:nvSpPr>
          <p:cNvPr id="9" name="Foliennummernplatzhalter 8">
            <a:extLst>
              <a:ext uri="{FF2B5EF4-FFF2-40B4-BE49-F238E27FC236}">
                <a16:creationId xmlns:a16="http://schemas.microsoft.com/office/drawing/2014/main" id="{E651E9DC-BEAB-445A-B6E7-E3586C3C1FC8}"/>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18" name="Titel 30">
            <a:extLst>
              <a:ext uri="{FF2B5EF4-FFF2-40B4-BE49-F238E27FC236}">
                <a16:creationId xmlns:a16="http://schemas.microsoft.com/office/drawing/2014/main" id="{C430B8F7-0B98-40C6-AE8D-A18FA35F0E22}"/>
              </a:ext>
            </a:extLst>
          </p:cNvPr>
          <p:cNvSpPr>
            <a:spLocks noGrp="1"/>
          </p:cNvSpPr>
          <p:nvPr>
            <p:ph type="title" hasCustomPrompt="1"/>
          </p:nvPr>
        </p:nvSpPr>
        <p:spPr>
          <a:xfrm>
            <a:off x="874712" y="621989"/>
            <a:ext cx="5041901" cy="936000"/>
          </a:xfrm>
        </p:spPr>
        <p:txBody>
          <a:bodyPr/>
          <a:lstStyle/>
          <a:p>
            <a:r>
              <a:rPr lang="de-DE"/>
              <a:t>Hier kann eine ein- oder zweizeilige Headline stehen</a:t>
            </a:r>
          </a:p>
        </p:txBody>
      </p:sp>
      <p:sp>
        <p:nvSpPr>
          <p:cNvPr id="19" name="Untertitel 2">
            <a:extLst>
              <a:ext uri="{FF2B5EF4-FFF2-40B4-BE49-F238E27FC236}">
                <a16:creationId xmlns:a16="http://schemas.microsoft.com/office/drawing/2014/main" id="{9FFE8F0C-396C-441A-9AEE-F1CD203CF97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Datumsplatzhalter 2">
            <a:extLst>
              <a:ext uri="{FF2B5EF4-FFF2-40B4-BE49-F238E27FC236}">
                <a16:creationId xmlns:a16="http://schemas.microsoft.com/office/drawing/2014/main" id="{F501EB4C-5FE7-423B-A32E-548DB66EE1F5}"/>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539970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x Bild + Farbfläche unten">
    <p:bg>
      <p:bgPr>
        <a:solidFill>
          <a:schemeClr val="accent5"/>
        </a:solidFill>
        <a:effectLst/>
      </p:bgPr>
    </p:bg>
    <p:spTree>
      <p:nvGrpSpPr>
        <p:cNvPr id="1" name=""/>
        <p:cNvGrpSpPr/>
        <p:nvPr/>
      </p:nvGrpSpPr>
      <p:grpSpPr>
        <a:xfrm>
          <a:off x="0" y="0"/>
          <a:ext cx="0" cy="0"/>
          <a:chOff x="0" y="0"/>
          <a:chExt cx="0" cy="0"/>
        </a:xfrm>
      </p:grpSpPr>
      <p:sp>
        <p:nvSpPr>
          <p:cNvPr id="12" name="Freihandform: Form 11">
            <a:extLst>
              <a:ext uri="{FF2B5EF4-FFF2-40B4-BE49-F238E27FC236}">
                <a16:creationId xmlns:a16="http://schemas.microsoft.com/office/drawing/2014/main" id="{3AFDC994-162A-40CC-9B2E-AD047D886EF4}"/>
              </a:ext>
            </a:extLst>
          </p:cNvPr>
          <p:cNvSpPr/>
          <p:nvPr userDrawn="1"/>
        </p:nvSpPr>
        <p:spPr bwMode="gray">
          <a:xfrm>
            <a:off x="0" y="-1"/>
            <a:ext cx="12192000" cy="3802822"/>
          </a:xfrm>
          <a:custGeom>
            <a:avLst/>
            <a:gdLst>
              <a:gd name="connsiteX0" fmla="*/ 0 w 12192000"/>
              <a:gd name="connsiteY0" fmla="*/ 0 h 3802822"/>
              <a:gd name="connsiteX1" fmla="*/ 12192000 w 12192000"/>
              <a:gd name="connsiteY1" fmla="*/ 0 h 3802822"/>
              <a:gd name="connsiteX2" fmla="*/ 12192000 w 12192000"/>
              <a:gd name="connsiteY2" fmla="*/ 3108988 h 3802822"/>
              <a:gd name="connsiteX3" fmla="*/ 12032015 w 12192000"/>
              <a:gd name="connsiteY3" fmla="*/ 3107661 h 3802822"/>
              <a:gd name="connsiteX4" fmla="*/ 6708138 w 12192000"/>
              <a:gd name="connsiteY4" fmla="*/ 3795334 h 3802822"/>
              <a:gd name="connsiteX5" fmla="*/ 2373628 w 12192000"/>
              <a:gd name="connsiteY5" fmla="*/ 3481009 h 3802822"/>
              <a:gd name="connsiteX6" fmla="*/ 379726 w 12192000"/>
              <a:gd name="connsiteY6" fmla="*/ 3535034 h 3802822"/>
              <a:gd name="connsiteX7" fmla="*/ 0 w 12192000"/>
              <a:gd name="connsiteY7" fmla="*/ 3571909 h 3802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802822">
                <a:moveTo>
                  <a:pt x="0" y="0"/>
                </a:moveTo>
                <a:lnTo>
                  <a:pt x="12192000" y="0"/>
                </a:lnTo>
                <a:lnTo>
                  <a:pt x="12192000" y="3108988"/>
                </a:lnTo>
                <a:lnTo>
                  <a:pt x="12032015" y="3107661"/>
                </a:lnTo>
                <a:cubicBezTo>
                  <a:pt x="10810332" y="3137886"/>
                  <a:pt x="8252546" y="3737292"/>
                  <a:pt x="6708138" y="3795334"/>
                </a:cubicBezTo>
                <a:cubicBezTo>
                  <a:pt x="5060769" y="3857246"/>
                  <a:pt x="3515464" y="3515934"/>
                  <a:pt x="2373628" y="3481009"/>
                </a:cubicBezTo>
                <a:cubicBezTo>
                  <a:pt x="1517251" y="3454815"/>
                  <a:pt x="916531" y="3487558"/>
                  <a:pt x="379726" y="3535034"/>
                </a:cubicBezTo>
                <a:lnTo>
                  <a:pt x="0" y="357190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9" name="Freihandform: Form 8">
            <a:extLst>
              <a:ext uri="{FF2B5EF4-FFF2-40B4-BE49-F238E27FC236}">
                <a16:creationId xmlns:a16="http://schemas.microsoft.com/office/drawing/2014/main" id="{62EF03CF-FC00-4362-B9EC-E608B01E8E0C}"/>
              </a:ext>
            </a:extLst>
          </p:cNvPr>
          <p:cNvSpPr>
            <a:spLocks/>
          </p:cNvSpPr>
          <p:nvPr userDrawn="1"/>
        </p:nvSpPr>
        <p:spPr bwMode="gray">
          <a:xfrm flipH="1">
            <a:off x="-1997" y="3607202"/>
            <a:ext cx="12193996" cy="3250799"/>
          </a:xfrm>
          <a:custGeom>
            <a:avLst/>
            <a:gdLst>
              <a:gd name="connsiteX0" fmla="*/ 12193996 w 12193996"/>
              <a:gd name="connsiteY0" fmla="*/ 0 h 3250799"/>
              <a:gd name="connsiteX1" fmla="*/ 11543120 w 12193996"/>
              <a:gd name="connsiteY1" fmla="*/ 135938 h 3250799"/>
              <a:gd name="connsiteX2" fmla="*/ 146551 w 12193996"/>
              <a:gd name="connsiteY2" fmla="*/ 2393443 h 3250799"/>
              <a:gd name="connsiteX3" fmla="*/ 0 w 12193996"/>
              <a:gd name="connsiteY3" fmla="*/ 2411303 h 3250799"/>
              <a:gd name="connsiteX4" fmla="*/ 0 w 12193996"/>
              <a:gd name="connsiteY4" fmla="*/ 3250799 h 3250799"/>
              <a:gd name="connsiteX5" fmla="*/ 12193996 w 12193996"/>
              <a:gd name="connsiteY5" fmla="*/ 3250799 h 325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996" h="3250799">
                <a:moveTo>
                  <a:pt x="12193996" y="0"/>
                </a:moveTo>
                <a:lnTo>
                  <a:pt x="11543120" y="135938"/>
                </a:lnTo>
                <a:cubicBezTo>
                  <a:pt x="8279524" y="837513"/>
                  <a:pt x="4416550" y="1840171"/>
                  <a:pt x="146551" y="2393443"/>
                </a:cubicBezTo>
                <a:lnTo>
                  <a:pt x="0" y="2411303"/>
                </a:lnTo>
                <a:lnTo>
                  <a:pt x="0" y="3250799"/>
                </a:lnTo>
                <a:lnTo>
                  <a:pt x="12193996" y="3250799"/>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0" name="Freihandform: Form 9">
            <a:extLst>
              <a:ext uri="{FF2B5EF4-FFF2-40B4-BE49-F238E27FC236}">
                <a16:creationId xmlns:a16="http://schemas.microsoft.com/office/drawing/2014/main" id="{EF7E0A44-7958-43DE-98C4-8697BE9E54F0}"/>
              </a:ext>
            </a:extLst>
          </p:cNvPr>
          <p:cNvSpPr>
            <a:spLocks/>
          </p:cNvSpPr>
          <p:nvPr userDrawn="1"/>
        </p:nvSpPr>
        <p:spPr bwMode="gray">
          <a:xfrm>
            <a:off x="0" y="3107660"/>
            <a:ext cx="12192000" cy="3750340"/>
          </a:xfrm>
          <a:custGeom>
            <a:avLst/>
            <a:gdLst>
              <a:gd name="connsiteX0" fmla="*/ 12032015 w 12192000"/>
              <a:gd name="connsiteY0" fmla="*/ 0 h 3750340"/>
              <a:gd name="connsiteX1" fmla="*/ 12192000 w 12192000"/>
              <a:gd name="connsiteY1" fmla="*/ 1327 h 3750340"/>
              <a:gd name="connsiteX2" fmla="*/ 12192000 w 12192000"/>
              <a:gd name="connsiteY2" fmla="*/ 3750340 h 3750340"/>
              <a:gd name="connsiteX3" fmla="*/ 0 w 12192000"/>
              <a:gd name="connsiteY3" fmla="*/ 3750340 h 3750340"/>
              <a:gd name="connsiteX4" fmla="*/ 0 w 12192000"/>
              <a:gd name="connsiteY4" fmla="*/ 2428882 h 3750340"/>
              <a:gd name="connsiteX5" fmla="*/ 103911 w 12192000"/>
              <a:gd name="connsiteY5" fmla="*/ 2410771 h 3750340"/>
              <a:gd name="connsiteX6" fmla="*/ 5990869 w 12192000"/>
              <a:gd name="connsiteY6" fmla="*/ 823593 h 3750340"/>
              <a:gd name="connsiteX7" fmla="*/ 6388679 w 12192000"/>
              <a:gd name="connsiteY7" fmla="*/ 694677 h 3750340"/>
              <a:gd name="connsiteX8" fmla="*/ 6400526 w 12192000"/>
              <a:gd name="connsiteY8" fmla="*/ 694730 h 3750340"/>
              <a:gd name="connsiteX9" fmla="*/ 6708138 w 12192000"/>
              <a:gd name="connsiteY9" fmla="*/ 687673 h 3750340"/>
              <a:gd name="connsiteX10" fmla="*/ 12032015 w 12192000"/>
              <a:gd name="connsiteY10" fmla="*/ 0 h 3750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750340">
                <a:moveTo>
                  <a:pt x="12032015" y="0"/>
                </a:moveTo>
                <a:lnTo>
                  <a:pt x="12192000" y="1327"/>
                </a:lnTo>
                <a:lnTo>
                  <a:pt x="12192000" y="3750340"/>
                </a:lnTo>
                <a:lnTo>
                  <a:pt x="0" y="3750340"/>
                </a:lnTo>
                <a:lnTo>
                  <a:pt x="0" y="2428882"/>
                </a:lnTo>
                <a:lnTo>
                  <a:pt x="103911" y="2410771"/>
                </a:lnTo>
                <a:cubicBezTo>
                  <a:pt x="2223237" y="2018007"/>
                  <a:pt x="4201150" y="1401931"/>
                  <a:pt x="5990869" y="823593"/>
                </a:cubicBezTo>
                <a:lnTo>
                  <a:pt x="6388679" y="694677"/>
                </a:lnTo>
                <a:lnTo>
                  <a:pt x="6400526" y="694730"/>
                </a:lnTo>
                <a:cubicBezTo>
                  <a:pt x="6502616" y="693837"/>
                  <a:pt x="6605178" y="691543"/>
                  <a:pt x="6708138" y="687673"/>
                </a:cubicBezTo>
                <a:cubicBezTo>
                  <a:pt x="8252546" y="629631"/>
                  <a:pt x="10810332" y="30225"/>
                  <a:pt x="12032015" y="0"/>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21" name="Textplatzhalter 20">
            <a:extLst>
              <a:ext uri="{FF2B5EF4-FFF2-40B4-BE49-F238E27FC236}">
                <a16:creationId xmlns:a16="http://schemas.microsoft.com/office/drawing/2014/main" id="{839D3004-EBC3-495C-8DDC-D08DC2A051D9}"/>
              </a:ext>
            </a:extLst>
          </p:cNvPr>
          <p:cNvSpPr>
            <a:spLocks noGrp="1"/>
          </p:cNvSpPr>
          <p:nvPr>
            <p:ph type="body" sz="quarter" idx="18"/>
          </p:nvPr>
        </p:nvSpPr>
        <p:spPr bwMode="black">
          <a:xfrm>
            <a:off x="1235074" y="4713095"/>
            <a:ext cx="2520951" cy="1379729"/>
          </a:xfrm>
        </p:spPr>
        <p:txBody>
          <a:bodyPr/>
          <a:lstStyle>
            <a:lvl1pPr algn="ctr">
              <a:spcBef>
                <a:spcPts val="400"/>
              </a:spcBef>
              <a:defRPr sz="1400" b="0">
                <a:solidFill>
                  <a:schemeClr val="bg1"/>
                </a:solidFill>
              </a:defRPr>
            </a:lvl1pPr>
            <a:lvl2pPr marL="0" indent="0" algn="ctr">
              <a:buNone/>
              <a:defRPr sz="1600" b="1">
                <a:solidFill>
                  <a:schemeClr val="bg1"/>
                </a:solidFill>
              </a:defRPr>
            </a:lvl2pPr>
            <a:lvl3pPr marL="0" indent="0" algn="ctr">
              <a:spcBef>
                <a:spcPts val="400"/>
              </a:spcBef>
              <a:buNone/>
              <a:defRPr sz="1000" b="0">
                <a:solidFill>
                  <a:schemeClr val="bg1"/>
                </a:solidFill>
              </a:defRPr>
            </a:lvl3pPr>
            <a:lvl4pPr marL="0" indent="0" algn="ctr">
              <a:spcBef>
                <a:spcPts val="400"/>
              </a:spcBef>
              <a:buFont typeface="Arial" panose="020B0604020202020204" pitchFamily="34" charset="0"/>
              <a:buNone/>
              <a:defRPr sz="1000" b="0">
                <a:solidFill>
                  <a:schemeClr val="bg1"/>
                </a:solidFill>
              </a:defRPr>
            </a:lvl4pPr>
            <a:lvl5pPr marL="0" indent="0" algn="ctr">
              <a:spcBef>
                <a:spcPts val="400"/>
              </a:spcBef>
              <a:buFont typeface="Arial" panose="020B0604020202020204" pitchFamily="34" charset="0"/>
              <a:buNone/>
              <a:defRPr sz="1000" b="0">
                <a:solidFill>
                  <a:schemeClr val="bg1"/>
                </a:solidFill>
              </a:defRPr>
            </a:lvl5pPr>
            <a:lvl6pPr algn="ctr">
              <a:spcBef>
                <a:spcPts val="400"/>
              </a:spcBef>
              <a:defRPr sz="1000" b="0">
                <a:solidFill>
                  <a:schemeClr val="bg1"/>
                </a:solidFill>
              </a:defRPr>
            </a:lvl6pPr>
            <a:lvl7pPr algn="ctr">
              <a:spcBef>
                <a:spcPts val="400"/>
              </a:spcBef>
              <a:defRPr sz="1000" b="0">
                <a:solidFill>
                  <a:schemeClr val="bg1"/>
                </a:solidFill>
              </a:defRPr>
            </a:lvl7pPr>
            <a:lvl8pPr algn="ctr">
              <a:spcBef>
                <a:spcPts val="400"/>
              </a:spcBef>
              <a:defRPr sz="1000" b="0">
                <a:solidFill>
                  <a:schemeClr val="bg1"/>
                </a:solidFill>
              </a:defRPr>
            </a:lvl8pPr>
            <a:lvl9pPr algn="ctr">
              <a:spcBef>
                <a:spcPts val="400"/>
              </a:spcBef>
              <a:defRPr sz="1000" b="0">
                <a:solidFill>
                  <a:schemeClr val="bg1"/>
                </a:solidFill>
              </a:defRPr>
            </a:lvl9pPr>
          </a:lstStyle>
          <a:p>
            <a:pPr lvl="0"/>
            <a:r>
              <a:rPr lang="de-DE"/>
              <a:t>Mastertextformat bearbeiten</a:t>
            </a:r>
          </a:p>
        </p:txBody>
      </p:sp>
      <p:sp>
        <p:nvSpPr>
          <p:cNvPr id="15" name="Bildplatzhalter 14">
            <a:extLst>
              <a:ext uri="{FF2B5EF4-FFF2-40B4-BE49-F238E27FC236}">
                <a16:creationId xmlns:a16="http://schemas.microsoft.com/office/drawing/2014/main" id="{96537AD2-640F-4BED-9A5F-6D9B24F4F12E}"/>
              </a:ext>
            </a:extLst>
          </p:cNvPr>
          <p:cNvSpPr>
            <a:spLocks noGrp="1"/>
          </p:cNvSpPr>
          <p:nvPr>
            <p:ph type="pic" sz="quarter" idx="15" hasCustomPrompt="1"/>
          </p:nvPr>
        </p:nvSpPr>
        <p:spPr bwMode="gray">
          <a:xfrm>
            <a:off x="1306512" y="1883569"/>
            <a:ext cx="2380458" cy="2380458"/>
          </a:xfrm>
          <a:custGeom>
            <a:avLst/>
            <a:gdLst>
              <a:gd name="connsiteX0" fmla="*/ 1190229 w 2380458"/>
              <a:gd name="connsiteY0" fmla="*/ 0 h 2380458"/>
              <a:gd name="connsiteX1" fmla="*/ 2380458 w 2380458"/>
              <a:gd name="connsiteY1" fmla="*/ 1190229 h 2380458"/>
              <a:gd name="connsiteX2" fmla="*/ 1190229 w 2380458"/>
              <a:gd name="connsiteY2" fmla="*/ 2380458 h 2380458"/>
              <a:gd name="connsiteX3" fmla="*/ 0 w 2380458"/>
              <a:gd name="connsiteY3" fmla="*/ 1190229 h 2380458"/>
              <a:gd name="connsiteX4" fmla="*/ 1190229 w 2380458"/>
              <a:gd name="connsiteY4" fmla="*/ 0 h 2380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8" h="2380458">
                <a:moveTo>
                  <a:pt x="1190229" y="0"/>
                </a:moveTo>
                <a:cubicBezTo>
                  <a:pt x="1847574" y="0"/>
                  <a:pt x="2380458" y="532884"/>
                  <a:pt x="2380458" y="1190229"/>
                </a:cubicBezTo>
                <a:cubicBezTo>
                  <a:pt x="2380458" y="1847574"/>
                  <a:pt x="1847574" y="2380458"/>
                  <a:pt x="1190229" y="2380458"/>
                </a:cubicBezTo>
                <a:cubicBezTo>
                  <a:pt x="532884" y="2380458"/>
                  <a:pt x="0" y="1847574"/>
                  <a:pt x="0" y="1190229"/>
                </a:cubicBezTo>
                <a:cubicBezTo>
                  <a:pt x="0" y="532884"/>
                  <a:pt x="532884" y="0"/>
                  <a:pt x="1190229"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
        <p:nvSpPr>
          <p:cNvPr id="18" name="Bildplatzhalter 17">
            <a:extLst>
              <a:ext uri="{FF2B5EF4-FFF2-40B4-BE49-F238E27FC236}">
                <a16:creationId xmlns:a16="http://schemas.microsoft.com/office/drawing/2014/main" id="{75AAC3AC-9836-404D-A35B-31276235ECAF}"/>
              </a:ext>
            </a:extLst>
          </p:cNvPr>
          <p:cNvSpPr>
            <a:spLocks noGrp="1"/>
          </p:cNvSpPr>
          <p:nvPr>
            <p:ph type="pic" sz="quarter" idx="16" hasCustomPrompt="1"/>
          </p:nvPr>
        </p:nvSpPr>
        <p:spPr bwMode="gray">
          <a:xfrm>
            <a:off x="4907756" y="1883569"/>
            <a:ext cx="2380458" cy="2380458"/>
          </a:xfrm>
          <a:custGeom>
            <a:avLst/>
            <a:gdLst>
              <a:gd name="connsiteX0" fmla="*/ 1190229 w 2380458"/>
              <a:gd name="connsiteY0" fmla="*/ 0 h 2380458"/>
              <a:gd name="connsiteX1" fmla="*/ 2380458 w 2380458"/>
              <a:gd name="connsiteY1" fmla="*/ 1190229 h 2380458"/>
              <a:gd name="connsiteX2" fmla="*/ 1190229 w 2380458"/>
              <a:gd name="connsiteY2" fmla="*/ 2380458 h 2380458"/>
              <a:gd name="connsiteX3" fmla="*/ 0 w 2380458"/>
              <a:gd name="connsiteY3" fmla="*/ 1190229 h 2380458"/>
              <a:gd name="connsiteX4" fmla="*/ 1190229 w 2380458"/>
              <a:gd name="connsiteY4" fmla="*/ 0 h 2380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8" h="2380458">
                <a:moveTo>
                  <a:pt x="1190229" y="0"/>
                </a:moveTo>
                <a:cubicBezTo>
                  <a:pt x="1847574" y="0"/>
                  <a:pt x="2380458" y="532884"/>
                  <a:pt x="2380458" y="1190229"/>
                </a:cubicBezTo>
                <a:cubicBezTo>
                  <a:pt x="2380458" y="1847574"/>
                  <a:pt x="1847574" y="2380458"/>
                  <a:pt x="1190229" y="2380458"/>
                </a:cubicBezTo>
                <a:cubicBezTo>
                  <a:pt x="532884" y="2380458"/>
                  <a:pt x="0" y="1847574"/>
                  <a:pt x="0" y="1190229"/>
                </a:cubicBezTo>
                <a:cubicBezTo>
                  <a:pt x="0" y="532884"/>
                  <a:pt x="532884" y="0"/>
                  <a:pt x="1190229"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
        <p:nvSpPr>
          <p:cNvPr id="19" name="Bildplatzhalter 18">
            <a:extLst>
              <a:ext uri="{FF2B5EF4-FFF2-40B4-BE49-F238E27FC236}">
                <a16:creationId xmlns:a16="http://schemas.microsoft.com/office/drawing/2014/main" id="{C6637883-AF84-44B2-AB5E-332EDF753FE2}"/>
              </a:ext>
            </a:extLst>
          </p:cNvPr>
          <p:cNvSpPr>
            <a:spLocks noGrp="1"/>
          </p:cNvSpPr>
          <p:nvPr>
            <p:ph type="pic" sz="quarter" idx="17" hasCustomPrompt="1"/>
          </p:nvPr>
        </p:nvSpPr>
        <p:spPr bwMode="gray">
          <a:xfrm>
            <a:off x="8508206" y="1883569"/>
            <a:ext cx="2380458" cy="2380458"/>
          </a:xfrm>
          <a:custGeom>
            <a:avLst/>
            <a:gdLst>
              <a:gd name="connsiteX0" fmla="*/ 1190229 w 2380458"/>
              <a:gd name="connsiteY0" fmla="*/ 0 h 2380458"/>
              <a:gd name="connsiteX1" fmla="*/ 2380458 w 2380458"/>
              <a:gd name="connsiteY1" fmla="*/ 1190229 h 2380458"/>
              <a:gd name="connsiteX2" fmla="*/ 1190229 w 2380458"/>
              <a:gd name="connsiteY2" fmla="*/ 2380458 h 2380458"/>
              <a:gd name="connsiteX3" fmla="*/ 0 w 2380458"/>
              <a:gd name="connsiteY3" fmla="*/ 1190229 h 2380458"/>
              <a:gd name="connsiteX4" fmla="*/ 1190229 w 2380458"/>
              <a:gd name="connsiteY4" fmla="*/ 0 h 2380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0458" h="2380458">
                <a:moveTo>
                  <a:pt x="1190229" y="0"/>
                </a:moveTo>
                <a:cubicBezTo>
                  <a:pt x="1847574" y="0"/>
                  <a:pt x="2380458" y="532884"/>
                  <a:pt x="2380458" y="1190229"/>
                </a:cubicBezTo>
                <a:cubicBezTo>
                  <a:pt x="2380458" y="1847574"/>
                  <a:pt x="1847574" y="2380458"/>
                  <a:pt x="1190229" y="2380458"/>
                </a:cubicBezTo>
                <a:cubicBezTo>
                  <a:pt x="532884" y="2380458"/>
                  <a:pt x="0" y="1847574"/>
                  <a:pt x="0" y="1190229"/>
                </a:cubicBezTo>
                <a:cubicBezTo>
                  <a:pt x="0" y="532884"/>
                  <a:pt x="532884" y="0"/>
                  <a:pt x="1190229"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
        <p:nvSpPr>
          <p:cNvPr id="8" name="Fußzeilenplatzhalter 7">
            <a:extLst>
              <a:ext uri="{FF2B5EF4-FFF2-40B4-BE49-F238E27FC236}">
                <a16:creationId xmlns:a16="http://schemas.microsoft.com/office/drawing/2014/main" id="{993271C6-6F6E-4109-8E96-34D8611E8CE2}"/>
              </a:ext>
            </a:extLst>
          </p:cNvPr>
          <p:cNvSpPr>
            <a:spLocks noGrp="1"/>
          </p:cNvSpPr>
          <p:nvPr>
            <p:ph type="ftr" sz="quarter" idx="22"/>
          </p:nvPr>
        </p:nvSpPr>
        <p:spPr bwMode="gray"/>
        <p:txBody>
          <a:bodyPr/>
          <a:lstStyle/>
          <a:p>
            <a:r>
              <a:rPr lang="de-DE"/>
              <a:t>dm-Musterfolienbibliothek</a:t>
            </a:r>
          </a:p>
        </p:txBody>
      </p:sp>
      <p:sp>
        <p:nvSpPr>
          <p:cNvPr id="11" name="Foliennummernplatzhalter 10">
            <a:extLst>
              <a:ext uri="{FF2B5EF4-FFF2-40B4-BE49-F238E27FC236}">
                <a16:creationId xmlns:a16="http://schemas.microsoft.com/office/drawing/2014/main" id="{571C013D-920B-452B-B2FE-CF6CF9EF57B1}"/>
              </a:ext>
            </a:extLst>
          </p:cNvPr>
          <p:cNvSpPr>
            <a:spLocks noGrp="1"/>
          </p:cNvSpPr>
          <p:nvPr>
            <p:ph type="sldNum" sz="quarter" idx="23"/>
          </p:nvPr>
        </p:nvSpPr>
        <p:spPr bwMode="gray"/>
        <p:txBody>
          <a:bodyPr/>
          <a:lstStyle/>
          <a:p>
            <a:fld id="{CB71A0B3-436A-40BC-92D2-BFDE076B5301}" type="slidenum">
              <a:rPr lang="de-DE" smtClean="0"/>
              <a:pPr/>
              <a:t>‹Nr.›</a:t>
            </a:fld>
            <a:endParaRPr lang="de-DE"/>
          </a:p>
        </p:txBody>
      </p:sp>
      <p:sp>
        <p:nvSpPr>
          <p:cNvPr id="32" name="Textplatzhalter 20">
            <a:extLst>
              <a:ext uri="{FF2B5EF4-FFF2-40B4-BE49-F238E27FC236}">
                <a16:creationId xmlns:a16="http://schemas.microsoft.com/office/drawing/2014/main" id="{1F39F6A2-C12F-4459-BB6C-DF1ED0CE13D7}"/>
              </a:ext>
            </a:extLst>
          </p:cNvPr>
          <p:cNvSpPr>
            <a:spLocks noGrp="1"/>
          </p:cNvSpPr>
          <p:nvPr>
            <p:ph type="body" sz="quarter" idx="24"/>
          </p:nvPr>
        </p:nvSpPr>
        <p:spPr bwMode="black">
          <a:xfrm>
            <a:off x="4837509" y="4713095"/>
            <a:ext cx="2520951" cy="1379729"/>
          </a:xfrm>
        </p:spPr>
        <p:txBody>
          <a:bodyPr/>
          <a:lstStyle>
            <a:lvl1pPr algn="ctr">
              <a:spcBef>
                <a:spcPts val="400"/>
              </a:spcBef>
              <a:defRPr sz="1400" b="0">
                <a:solidFill>
                  <a:schemeClr val="bg1"/>
                </a:solidFill>
              </a:defRPr>
            </a:lvl1pPr>
            <a:lvl2pPr marL="0" indent="0" algn="ctr">
              <a:buNone/>
              <a:defRPr sz="1600" b="1">
                <a:solidFill>
                  <a:schemeClr val="bg1"/>
                </a:solidFill>
              </a:defRPr>
            </a:lvl2pPr>
            <a:lvl3pPr marL="0" indent="0" algn="ctr">
              <a:spcBef>
                <a:spcPts val="400"/>
              </a:spcBef>
              <a:buNone/>
              <a:defRPr sz="1000" b="0">
                <a:solidFill>
                  <a:schemeClr val="bg1"/>
                </a:solidFill>
              </a:defRPr>
            </a:lvl3pPr>
            <a:lvl4pPr marL="0" indent="0" algn="ctr">
              <a:spcBef>
                <a:spcPts val="400"/>
              </a:spcBef>
              <a:buFont typeface="Arial" panose="020B0604020202020204" pitchFamily="34" charset="0"/>
              <a:buNone/>
              <a:defRPr sz="1000" b="0">
                <a:solidFill>
                  <a:schemeClr val="bg1"/>
                </a:solidFill>
              </a:defRPr>
            </a:lvl4pPr>
            <a:lvl5pPr marL="0" indent="0" algn="ctr">
              <a:spcBef>
                <a:spcPts val="400"/>
              </a:spcBef>
              <a:buFont typeface="Arial" panose="020B0604020202020204" pitchFamily="34" charset="0"/>
              <a:buNone/>
              <a:defRPr sz="1000" b="0">
                <a:solidFill>
                  <a:schemeClr val="bg1"/>
                </a:solidFill>
              </a:defRPr>
            </a:lvl5pPr>
            <a:lvl6pPr algn="ctr">
              <a:spcBef>
                <a:spcPts val="400"/>
              </a:spcBef>
              <a:defRPr sz="1000" b="0">
                <a:solidFill>
                  <a:schemeClr val="bg1"/>
                </a:solidFill>
              </a:defRPr>
            </a:lvl6pPr>
            <a:lvl7pPr algn="ctr">
              <a:spcBef>
                <a:spcPts val="400"/>
              </a:spcBef>
              <a:defRPr sz="1000" b="0">
                <a:solidFill>
                  <a:schemeClr val="bg1"/>
                </a:solidFill>
              </a:defRPr>
            </a:lvl7pPr>
            <a:lvl8pPr algn="ctr">
              <a:spcBef>
                <a:spcPts val="400"/>
              </a:spcBef>
              <a:defRPr sz="1000" b="0">
                <a:solidFill>
                  <a:schemeClr val="bg1"/>
                </a:solidFill>
              </a:defRPr>
            </a:lvl8pPr>
            <a:lvl9pPr algn="ctr">
              <a:spcBef>
                <a:spcPts val="400"/>
              </a:spcBef>
              <a:defRPr sz="1000" b="0">
                <a:solidFill>
                  <a:schemeClr val="bg1"/>
                </a:solidFill>
              </a:defRPr>
            </a:lvl9pPr>
          </a:lstStyle>
          <a:p>
            <a:pPr lvl="0"/>
            <a:r>
              <a:rPr lang="de-DE"/>
              <a:t>Mastertextformat bearbeiten</a:t>
            </a:r>
          </a:p>
        </p:txBody>
      </p:sp>
      <p:sp>
        <p:nvSpPr>
          <p:cNvPr id="33" name="Textplatzhalter 20">
            <a:extLst>
              <a:ext uri="{FF2B5EF4-FFF2-40B4-BE49-F238E27FC236}">
                <a16:creationId xmlns:a16="http://schemas.microsoft.com/office/drawing/2014/main" id="{550CEB40-D4BF-4667-84CA-04B6D2FFADA5}"/>
              </a:ext>
            </a:extLst>
          </p:cNvPr>
          <p:cNvSpPr>
            <a:spLocks noGrp="1"/>
          </p:cNvSpPr>
          <p:nvPr>
            <p:ph type="body" sz="quarter" idx="25"/>
          </p:nvPr>
        </p:nvSpPr>
        <p:spPr bwMode="black">
          <a:xfrm>
            <a:off x="8437959" y="4713095"/>
            <a:ext cx="2520951" cy="1379729"/>
          </a:xfrm>
        </p:spPr>
        <p:txBody>
          <a:bodyPr/>
          <a:lstStyle>
            <a:lvl1pPr algn="ctr">
              <a:spcBef>
                <a:spcPts val="400"/>
              </a:spcBef>
              <a:defRPr sz="1400" b="0">
                <a:solidFill>
                  <a:schemeClr val="bg1"/>
                </a:solidFill>
              </a:defRPr>
            </a:lvl1pPr>
            <a:lvl2pPr marL="0" indent="0" algn="ctr">
              <a:buNone/>
              <a:defRPr sz="1600" b="1">
                <a:solidFill>
                  <a:schemeClr val="bg1"/>
                </a:solidFill>
              </a:defRPr>
            </a:lvl2pPr>
            <a:lvl3pPr marL="0" indent="0" algn="ctr">
              <a:spcBef>
                <a:spcPts val="400"/>
              </a:spcBef>
              <a:buNone/>
              <a:defRPr sz="1000" b="0">
                <a:solidFill>
                  <a:schemeClr val="bg1"/>
                </a:solidFill>
              </a:defRPr>
            </a:lvl3pPr>
            <a:lvl4pPr marL="0" indent="0" algn="ctr">
              <a:spcBef>
                <a:spcPts val="400"/>
              </a:spcBef>
              <a:buFont typeface="Arial" panose="020B0604020202020204" pitchFamily="34" charset="0"/>
              <a:buNone/>
              <a:defRPr sz="1000" b="0">
                <a:solidFill>
                  <a:schemeClr val="bg1"/>
                </a:solidFill>
              </a:defRPr>
            </a:lvl4pPr>
            <a:lvl5pPr marL="0" indent="0" algn="ctr">
              <a:spcBef>
                <a:spcPts val="400"/>
              </a:spcBef>
              <a:buFont typeface="Arial" panose="020B0604020202020204" pitchFamily="34" charset="0"/>
              <a:buNone/>
              <a:defRPr sz="1000" b="0">
                <a:solidFill>
                  <a:schemeClr val="bg1"/>
                </a:solidFill>
              </a:defRPr>
            </a:lvl5pPr>
            <a:lvl6pPr algn="ctr">
              <a:spcBef>
                <a:spcPts val="400"/>
              </a:spcBef>
              <a:defRPr sz="1000" b="0">
                <a:solidFill>
                  <a:schemeClr val="bg1"/>
                </a:solidFill>
              </a:defRPr>
            </a:lvl6pPr>
            <a:lvl7pPr algn="ctr">
              <a:spcBef>
                <a:spcPts val="400"/>
              </a:spcBef>
              <a:defRPr sz="1000" b="0">
                <a:solidFill>
                  <a:schemeClr val="bg1"/>
                </a:solidFill>
              </a:defRPr>
            </a:lvl7pPr>
            <a:lvl8pPr algn="ctr">
              <a:spcBef>
                <a:spcPts val="400"/>
              </a:spcBef>
              <a:defRPr sz="1000" b="0">
                <a:solidFill>
                  <a:schemeClr val="bg1"/>
                </a:solidFill>
              </a:defRPr>
            </a:lvl8pPr>
            <a:lvl9pPr algn="ctr">
              <a:spcBef>
                <a:spcPts val="400"/>
              </a:spcBef>
              <a:defRPr sz="1000" b="0">
                <a:solidFill>
                  <a:schemeClr val="bg1"/>
                </a:solidFill>
              </a:defRPr>
            </a:lvl9pPr>
          </a:lstStyle>
          <a:p>
            <a:pPr lvl="0"/>
            <a:r>
              <a:rPr lang="de-DE"/>
              <a:t>Mastertextformat bearbeiten</a:t>
            </a:r>
          </a:p>
        </p:txBody>
      </p:sp>
      <p:sp>
        <p:nvSpPr>
          <p:cNvPr id="20" name="Untertitel 2">
            <a:extLst>
              <a:ext uri="{FF2B5EF4-FFF2-40B4-BE49-F238E27FC236}">
                <a16:creationId xmlns:a16="http://schemas.microsoft.com/office/drawing/2014/main" id="{692A00AA-17BC-46BF-ADDD-9DDCF5CCE92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22" name="Titel 30">
            <a:extLst>
              <a:ext uri="{FF2B5EF4-FFF2-40B4-BE49-F238E27FC236}">
                <a16:creationId xmlns:a16="http://schemas.microsoft.com/office/drawing/2014/main" id="{154AF1E6-3154-46A4-976A-93ACDF4C3577}"/>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16" name="Datumsplatzhalter 2">
            <a:extLst>
              <a:ext uri="{FF2B5EF4-FFF2-40B4-BE49-F238E27FC236}">
                <a16:creationId xmlns:a16="http://schemas.microsoft.com/office/drawing/2014/main" id="{65385E34-C6E2-44A6-A601-4E0B68B85CB7}"/>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852422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Kernaussage / Zitat">
    <p:bg>
      <p:bgPr>
        <a:solidFill>
          <a:schemeClr val="accent5"/>
        </a:solidFill>
        <a:effectLst/>
      </p:bgPr>
    </p:bg>
    <p:spTree>
      <p:nvGrpSpPr>
        <p:cNvPr id="1" name=""/>
        <p:cNvGrpSpPr/>
        <p:nvPr/>
      </p:nvGrpSpPr>
      <p:grpSpPr>
        <a:xfrm>
          <a:off x="0" y="0"/>
          <a:ext cx="0" cy="0"/>
          <a:chOff x="0" y="0"/>
          <a:chExt cx="0" cy="0"/>
        </a:xfrm>
      </p:grpSpPr>
      <p:sp>
        <p:nvSpPr>
          <p:cNvPr id="13" name="Freihandform: Form 12">
            <a:extLst>
              <a:ext uri="{FF2B5EF4-FFF2-40B4-BE49-F238E27FC236}">
                <a16:creationId xmlns:a16="http://schemas.microsoft.com/office/drawing/2014/main" id="{E354043C-6BF7-4FCA-9D4C-E3A145C336FD}"/>
              </a:ext>
            </a:extLst>
          </p:cNvPr>
          <p:cNvSpPr>
            <a:spLocks/>
          </p:cNvSpPr>
          <p:nvPr userDrawn="1"/>
        </p:nvSpPr>
        <p:spPr bwMode="gray">
          <a:xfrm>
            <a:off x="-1" y="1"/>
            <a:ext cx="12192001" cy="6858000"/>
          </a:xfrm>
          <a:custGeom>
            <a:avLst/>
            <a:gdLst>
              <a:gd name="connsiteX0" fmla="*/ 12192001 w 12192001"/>
              <a:gd name="connsiteY0" fmla="*/ 0 h 6349878"/>
              <a:gd name="connsiteX1" fmla="*/ 12192001 w 12192001"/>
              <a:gd name="connsiteY1" fmla="*/ 4425828 h 6349878"/>
              <a:gd name="connsiteX2" fmla="*/ 12191999 w 12192001"/>
              <a:gd name="connsiteY2" fmla="*/ 4425828 h 6349878"/>
              <a:gd name="connsiteX3" fmla="*/ 12191999 w 12192001"/>
              <a:gd name="connsiteY3" fmla="*/ 6349878 h 6349878"/>
              <a:gd name="connsiteX4" fmla="*/ 0 w 12192001"/>
              <a:gd name="connsiteY4" fmla="*/ 6349878 h 6349878"/>
              <a:gd name="connsiteX5" fmla="*/ 0 w 12192001"/>
              <a:gd name="connsiteY5" fmla="*/ 3686475 h 6349878"/>
              <a:gd name="connsiteX6" fmla="*/ 1 w 12192001"/>
              <a:gd name="connsiteY6" fmla="*/ 3686475 h 6349878"/>
              <a:gd name="connsiteX7" fmla="*/ 1 w 12192001"/>
              <a:gd name="connsiteY7" fmla="*/ 3104370 h 6349878"/>
              <a:gd name="connsiteX8" fmla="*/ 103912 w 12192001"/>
              <a:gd name="connsiteY8" fmla="*/ 3086259 h 6349878"/>
              <a:gd name="connsiteX9" fmla="*/ 11861360 w 12192001"/>
              <a:gd name="connsiteY9" fmla="*/ 10325 h 634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1" h="6349878">
                <a:moveTo>
                  <a:pt x="12192001" y="0"/>
                </a:moveTo>
                <a:lnTo>
                  <a:pt x="12192001" y="4425828"/>
                </a:lnTo>
                <a:lnTo>
                  <a:pt x="12191999" y="4425828"/>
                </a:lnTo>
                <a:lnTo>
                  <a:pt x="12191999" y="6349878"/>
                </a:lnTo>
                <a:lnTo>
                  <a:pt x="0" y="6349878"/>
                </a:lnTo>
                <a:lnTo>
                  <a:pt x="0" y="3686475"/>
                </a:lnTo>
                <a:lnTo>
                  <a:pt x="1" y="3686475"/>
                </a:lnTo>
                <a:lnTo>
                  <a:pt x="1" y="3104370"/>
                </a:lnTo>
                <a:lnTo>
                  <a:pt x="103912" y="3086259"/>
                </a:lnTo>
                <a:cubicBezTo>
                  <a:pt x="4948085" y="2188512"/>
                  <a:pt x="9053446" y="124077"/>
                  <a:pt x="11861360" y="10325"/>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ihandform: Form 15">
            <a:extLst>
              <a:ext uri="{FF2B5EF4-FFF2-40B4-BE49-F238E27FC236}">
                <a16:creationId xmlns:a16="http://schemas.microsoft.com/office/drawing/2014/main" id="{0C789323-849F-4CEA-8682-F454D5CD8740}"/>
              </a:ext>
            </a:extLst>
          </p:cNvPr>
          <p:cNvSpPr>
            <a:spLocks/>
          </p:cNvSpPr>
          <p:nvPr userDrawn="1"/>
        </p:nvSpPr>
        <p:spPr bwMode="gray">
          <a:xfrm flipH="1">
            <a:off x="-1997" y="1206503"/>
            <a:ext cx="12193996" cy="5651497"/>
          </a:xfrm>
          <a:custGeom>
            <a:avLst/>
            <a:gdLst>
              <a:gd name="connsiteX0" fmla="*/ 12193996 w 12193996"/>
              <a:gd name="connsiteY0" fmla="*/ 0 h 5174849"/>
              <a:gd name="connsiteX1" fmla="*/ 11543120 w 12193996"/>
              <a:gd name="connsiteY1" fmla="*/ 135938 h 5174849"/>
              <a:gd name="connsiteX2" fmla="*/ 146551 w 12193996"/>
              <a:gd name="connsiteY2" fmla="*/ 2393443 h 5174849"/>
              <a:gd name="connsiteX3" fmla="*/ 0 w 12193996"/>
              <a:gd name="connsiteY3" fmla="*/ 2411303 h 5174849"/>
              <a:gd name="connsiteX4" fmla="*/ 0 w 12193996"/>
              <a:gd name="connsiteY4" fmla="*/ 3250799 h 5174849"/>
              <a:gd name="connsiteX5" fmla="*/ 1 w 12193996"/>
              <a:gd name="connsiteY5" fmla="*/ 3250799 h 5174849"/>
              <a:gd name="connsiteX6" fmla="*/ 1 w 12193996"/>
              <a:gd name="connsiteY6" fmla="*/ 5174848 h 5174849"/>
              <a:gd name="connsiteX7" fmla="*/ 1 w 12193996"/>
              <a:gd name="connsiteY7" fmla="*/ 5174849 h 5174849"/>
              <a:gd name="connsiteX8" fmla="*/ 12192000 w 12193996"/>
              <a:gd name="connsiteY8" fmla="*/ 5174849 h 5174849"/>
              <a:gd name="connsiteX9" fmla="*/ 12192000 w 12193996"/>
              <a:gd name="connsiteY9" fmla="*/ 5174848 h 5174849"/>
              <a:gd name="connsiteX10" fmla="*/ 12192000 w 12193996"/>
              <a:gd name="connsiteY10" fmla="*/ 3250799 h 5174849"/>
              <a:gd name="connsiteX11" fmla="*/ 12193996 w 12193996"/>
              <a:gd name="connsiteY11" fmla="*/ 3250799 h 517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996" h="5174849">
                <a:moveTo>
                  <a:pt x="12193996" y="0"/>
                </a:moveTo>
                <a:lnTo>
                  <a:pt x="11543120" y="135938"/>
                </a:lnTo>
                <a:cubicBezTo>
                  <a:pt x="8279524" y="837513"/>
                  <a:pt x="4416550" y="1840171"/>
                  <a:pt x="146551" y="2393443"/>
                </a:cubicBezTo>
                <a:lnTo>
                  <a:pt x="0" y="2411303"/>
                </a:lnTo>
                <a:lnTo>
                  <a:pt x="0" y="3250799"/>
                </a:lnTo>
                <a:lnTo>
                  <a:pt x="1" y="3250799"/>
                </a:lnTo>
                <a:lnTo>
                  <a:pt x="1" y="5174848"/>
                </a:lnTo>
                <a:lnTo>
                  <a:pt x="1" y="5174849"/>
                </a:lnTo>
                <a:lnTo>
                  <a:pt x="12192000" y="5174849"/>
                </a:lnTo>
                <a:lnTo>
                  <a:pt x="12192000" y="5174848"/>
                </a:lnTo>
                <a:lnTo>
                  <a:pt x="12192000" y="3250799"/>
                </a:lnTo>
                <a:lnTo>
                  <a:pt x="12193996" y="3250799"/>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hasCustomPrompt="1"/>
          </p:nvPr>
        </p:nvSpPr>
        <p:spPr bwMode="black">
          <a:xfrm>
            <a:off x="874712" y="5119685"/>
            <a:ext cx="5040000" cy="649292"/>
          </a:xfrm>
        </p:spPr>
        <p:txBody>
          <a:bodyPr/>
          <a:lstStyle>
            <a:lvl1pPr marL="0" indent="0">
              <a:spcBef>
                <a:spcPts val="0"/>
              </a:spcBef>
              <a:spcAft>
                <a:spcPts val="0"/>
              </a:spcAft>
              <a:buFont typeface="Arial" panose="020B0604020202020204" pitchFamily="34" charset="0"/>
              <a:buNone/>
              <a:defRPr sz="1400" b="0">
                <a:solidFill>
                  <a:schemeClr val="bg1"/>
                </a:solidFill>
              </a:defRPr>
            </a:lvl1pPr>
            <a:lvl2pPr marL="0" indent="0">
              <a:spcBef>
                <a:spcPts val="0"/>
              </a:spcBef>
              <a:spcAft>
                <a:spcPts val="0"/>
              </a:spcAft>
              <a:buNone/>
              <a:defRPr sz="1400" b="0">
                <a:solidFill>
                  <a:schemeClr val="bg1"/>
                </a:solidFill>
              </a:defRPr>
            </a:lvl2pPr>
            <a:lvl3pPr marL="0" indent="0">
              <a:spcBef>
                <a:spcPts val="0"/>
              </a:spcBef>
              <a:spcAft>
                <a:spcPts val="0"/>
              </a:spcAft>
              <a:buNone/>
              <a:defRPr sz="1400" b="0">
                <a:solidFill>
                  <a:schemeClr val="bg1"/>
                </a:solidFill>
              </a:defRPr>
            </a:lvl3pPr>
            <a:lvl4pPr marL="0" indent="0">
              <a:spcBef>
                <a:spcPts val="0"/>
              </a:spcBef>
              <a:spcAft>
                <a:spcPts val="0"/>
              </a:spcAft>
              <a:buFont typeface="Arial" panose="020B0604020202020204" pitchFamily="34" charset="0"/>
              <a:buNone/>
              <a:defRPr sz="1400" b="0">
                <a:solidFill>
                  <a:schemeClr val="bg1"/>
                </a:solidFill>
              </a:defRPr>
            </a:lvl4pPr>
            <a:lvl5pPr marL="0" indent="0">
              <a:spcBef>
                <a:spcPts val="0"/>
              </a:spcBef>
              <a:spcAft>
                <a:spcPts val="0"/>
              </a:spcAft>
              <a:buFont typeface="Arial" panose="020B0604020202020204" pitchFamily="34" charset="0"/>
              <a:buNone/>
              <a:defRPr sz="1400" b="0">
                <a:solidFill>
                  <a:schemeClr val="bg1"/>
                </a:solidFill>
              </a:defRPr>
            </a:lvl5pPr>
            <a:lvl6pPr marL="0" indent="0">
              <a:spcBef>
                <a:spcPts val="0"/>
              </a:spcBef>
              <a:spcAft>
                <a:spcPts val="0"/>
              </a:spcAft>
              <a:buFont typeface="Arial" panose="020B0604020202020204" pitchFamily="34" charset="0"/>
              <a:buNone/>
              <a:defRPr sz="1400" b="0">
                <a:solidFill>
                  <a:schemeClr val="bg1"/>
                </a:solidFill>
              </a:defRPr>
            </a:lvl6pPr>
            <a:lvl7pPr marL="0" indent="0">
              <a:spcBef>
                <a:spcPts val="0"/>
              </a:spcBef>
              <a:spcAft>
                <a:spcPts val="0"/>
              </a:spcAft>
              <a:buFont typeface="Arial" panose="020B0604020202020204" pitchFamily="34" charset="0"/>
              <a:buNone/>
              <a:defRPr sz="1400" b="0">
                <a:solidFill>
                  <a:schemeClr val="bg1"/>
                </a:solidFill>
              </a:defRPr>
            </a:lvl7pPr>
            <a:lvl8pPr marL="0" indent="0">
              <a:spcBef>
                <a:spcPts val="0"/>
              </a:spcBef>
              <a:spcAft>
                <a:spcPts val="0"/>
              </a:spcAft>
              <a:buFont typeface="Arial" panose="020B0604020202020204" pitchFamily="34" charset="0"/>
              <a:buNone/>
              <a:defRPr sz="1400" b="0">
                <a:solidFill>
                  <a:schemeClr val="bg1"/>
                </a:solidFill>
              </a:defRPr>
            </a:lvl8pPr>
            <a:lvl9pPr marL="0" indent="0">
              <a:spcBef>
                <a:spcPts val="0"/>
              </a:spcBef>
              <a:spcAft>
                <a:spcPts val="0"/>
              </a:spcAft>
              <a:buFont typeface="Arial" panose="020B0604020202020204" pitchFamily="34" charset="0"/>
              <a:buNone/>
              <a:defRPr sz="1400" b="0">
                <a:solidFill>
                  <a:schemeClr val="bg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a:solidFill>
                  <a:schemeClr val="bg1"/>
                </a:solidFill>
                <a:latin typeface="+mj-lt"/>
                <a:cs typeface="Arial" panose="020B0604020202020204" pitchFamily="34" charset="0"/>
              </a:rPr>
              <a:t>Name des Sprechers / der Sprecherin / Zusatzinformation</a:t>
            </a:r>
          </a:p>
        </p:txBody>
      </p:sp>
      <p:sp>
        <p:nvSpPr>
          <p:cNvPr id="2" name="Titel 1">
            <a:extLst>
              <a:ext uri="{FF2B5EF4-FFF2-40B4-BE49-F238E27FC236}">
                <a16:creationId xmlns:a16="http://schemas.microsoft.com/office/drawing/2014/main" id="{CFEC8A24-75E9-47E1-97B5-59096727692B}"/>
              </a:ext>
            </a:extLst>
          </p:cNvPr>
          <p:cNvSpPr>
            <a:spLocks noGrp="1"/>
          </p:cNvSpPr>
          <p:nvPr>
            <p:ph type="title" hasCustomPrompt="1"/>
          </p:nvPr>
        </p:nvSpPr>
        <p:spPr bwMode="black">
          <a:xfrm>
            <a:off x="874712" y="1554480"/>
            <a:ext cx="10082213" cy="3565205"/>
          </a:xfrm>
        </p:spPr>
        <p:txBody>
          <a:bodyPr tIns="0"/>
          <a:lstStyle>
            <a:lvl1pPr>
              <a:spcBef>
                <a:spcPts val="600"/>
              </a:spcBef>
              <a:spcAft>
                <a:spcPts val="600"/>
              </a:spcAft>
              <a:defRPr sz="6000">
                <a:solidFill>
                  <a:schemeClr val="bg1"/>
                </a:solidFill>
              </a:defRPr>
            </a:lvl1pPr>
            <a:lvl2pPr>
              <a:spcBef>
                <a:spcPts val="600"/>
              </a:spcBef>
              <a:spcAft>
                <a:spcPts val="600"/>
              </a:spcAft>
              <a:defRPr sz="6000">
                <a:solidFill>
                  <a:schemeClr val="bg1"/>
                </a:solidFill>
              </a:defRPr>
            </a:lvl2pPr>
            <a:lvl3pPr>
              <a:spcBef>
                <a:spcPts val="600"/>
              </a:spcBef>
              <a:spcAft>
                <a:spcPts val="600"/>
              </a:spcAft>
              <a:defRPr sz="6000">
                <a:solidFill>
                  <a:schemeClr val="bg1"/>
                </a:solidFill>
              </a:defRPr>
            </a:lvl3pPr>
            <a:lvl4pPr>
              <a:spcBef>
                <a:spcPts val="600"/>
              </a:spcBef>
              <a:spcAft>
                <a:spcPts val="600"/>
              </a:spcAft>
              <a:defRPr sz="6000">
                <a:solidFill>
                  <a:schemeClr val="bg1"/>
                </a:solidFill>
              </a:defRPr>
            </a:lvl4pPr>
            <a:lvl5pPr>
              <a:spcBef>
                <a:spcPts val="600"/>
              </a:spcBef>
              <a:spcAft>
                <a:spcPts val="600"/>
              </a:spcAft>
              <a:defRPr sz="6000">
                <a:solidFill>
                  <a:schemeClr val="bg1"/>
                </a:solidFill>
              </a:defRPr>
            </a:lvl5pPr>
            <a:lvl6pPr>
              <a:spcBef>
                <a:spcPts val="600"/>
              </a:spcBef>
              <a:spcAft>
                <a:spcPts val="600"/>
              </a:spcAft>
              <a:defRPr sz="6000">
                <a:solidFill>
                  <a:schemeClr val="bg1"/>
                </a:solidFill>
              </a:defRPr>
            </a:lvl6pPr>
            <a:lvl7pPr>
              <a:spcBef>
                <a:spcPts val="600"/>
              </a:spcBef>
              <a:spcAft>
                <a:spcPts val="600"/>
              </a:spcAft>
              <a:defRPr sz="6000">
                <a:solidFill>
                  <a:schemeClr val="bg1"/>
                </a:solidFill>
              </a:defRPr>
            </a:lvl7pPr>
            <a:lvl8pPr>
              <a:spcBef>
                <a:spcPts val="600"/>
              </a:spcBef>
              <a:spcAft>
                <a:spcPts val="600"/>
              </a:spcAft>
              <a:defRPr sz="6000">
                <a:solidFill>
                  <a:schemeClr val="bg1"/>
                </a:solidFill>
              </a:defRPr>
            </a:lvl8pPr>
            <a:lvl9pPr>
              <a:spcBef>
                <a:spcPts val="600"/>
              </a:spcBef>
              <a:spcAft>
                <a:spcPts val="600"/>
              </a:spcAft>
              <a:defRPr sz="6000">
                <a:solidFill>
                  <a:schemeClr val="bg1"/>
                </a:solidFill>
              </a:defRPr>
            </a:lvl9pPr>
          </a:lstStyle>
          <a:p>
            <a:pPr defTabSz="864017">
              <a:lnSpc>
                <a:spcPct val="90000"/>
              </a:lnSpc>
              <a:spcBef>
                <a:spcPts val="600"/>
              </a:spcBef>
              <a:spcAft>
                <a:spcPts val="600"/>
              </a:spcAft>
            </a:pPr>
            <a:r>
              <a:rPr lang="de-DE" sz="6000" b="1">
                <a:solidFill>
                  <a:schemeClr val="bg1"/>
                </a:solidFill>
                <a:latin typeface="+mj-lt"/>
                <a:cs typeface="Arial" panose="020B0604020202020204" pitchFamily="34" charset="0"/>
              </a:rPr>
              <a:t>Hier ist genug Platz für eine mehrzeilige Kernaussage oder auch für ein aussagekräftiges Zitat.</a:t>
            </a:r>
          </a:p>
        </p:txBody>
      </p:sp>
      <p:sp>
        <p:nvSpPr>
          <p:cNvPr id="7" name="Fußzeilenplatzhalter 6">
            <a:extLst>
              <a:ext uri="{FF2B5EF4-FFF2-40B4-BE49-F238E27FC236}">
                <a16:creationId xmlns:a16="http://schemas.microsoft.com/office/drawing/2014/main" id="{C0335812-C46E-4BC0-8992-7E82080B2F98}"/>
              </a:ext>
            </a:extLst>
          </p:cNvPr>
          <p:cNvSpPr>
            <a:spLocks noGrp="1"/>
          </p:cNvSpPr>
          <p:nvPr>
            <p:ph type="ftr" sz="quarter" idx="16"/>
          </p:nvPr>
        </p:nvSpPr>
        <p:spPr bwMode="black"/>
        <p:txBody>
          <a:bodyPr/>
          <a:lstStyle>
            <a:lvl1pPr>
              <a:defRPr>
                <a:solidFill>
                  <a:schemeClr val="bg1"/>
                </a:solidFill>
              </a:defRPr>
            </a:lvl1pPr>
          </a:lstStyle>
          <a:p>
            <a:r>
              <a:rPr lang="de-DE"/>
              <a:t>dm-Musterfolienbibliothek</a:t>
            </a:r>
          </a:p>
        </p:txBody>
      </p:sp>
      <p:sp>
        <p:nvSpPr>
          <p:cNvPr id="8" name="Foliennummernplatzhalter 7">
            <a:extLst>
              <a:ext uri="{FF2B5EF4-FFF2-40B4-BE49-F238E27FC236}">
                <a16:creationId xmlns:a16="http://schemas.microsoft.com/office/drawing/2014/main" id="{EB5CC311-D2CD-4848-92EC-21C6C71ED49F}"/>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9" name="Datumsplatzhalter 2">
            <a:extLst>
              <a:ext uri="{FF2B5EF4-FFF2-40B4-BE49-F238E27FC236}">
                <a16:creationId xmlns:a16="http://schemas.microsoft.com/office/drawing/2014/main" id="{FD9BFBB2-2BF5-408B-BD54-11488B660410}"/>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230022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el auf Farbfläche">
    <p:bg>
      <p:bgPr>
        <a:solidFill>
          <a:schemeClr val="accent5"/>
        </a:solidFill>
        <a:effectLst/>
      </p:bgPr>
    </p:bg>
    <p:spTree>
      <p:nvGrpSpPr>
        <p:cNvPr id="1" name=""/>
        <p:cNvGrpSpPr/>
        <p:nvPr/>
      </p:nvGrpSpPr>
      <p:grpSpPr>
        <a:xfrm>
          <a:off x="0" y="0"/>
          <a:ext cx="0" cy="0"/>
          <a:chOff x="0" y="0"/>
          <a:chExt cx="0" cy="0"/>
        </a:xfrm>
      </p:grpSpPr>
      <p:sp>
        <p:nvSpPr>
          <p:cNvPr id="13" name="Freihandform: Form 12">
            <a:extLst>
              <a:ext uri="{FF2B5EF4-FFF2-40B4-BE49-F238E27FC236}">
                <a16:creationId xmlns:a16="http://schemas.microsoft.com/office/drawing/2014/main" id="{E354043C-6BF7-4FCA-9D4C-E3A145C336FD}"/>
              </a:ext>
            </a:extLst>
          </p:cNvPr>
          <p:cNvSpPr>
            <a:spLocks/>
          </p:cNvSpPr>
          <p:nvPr userDrawn="1"/>
        </p:nvSpPr>
        <p:spPr bwMode="gray">
          <a:xfrm>
            <a:off x="-1" y="1"/>
            <a:ext cx="12192001" cy="6858000"/>
          </a:xfrm>
          <a:custGeom>
            <a:avLst/>
            <a:gdLst>
              <a:gd name="connsiteX0" fmla="*/ 12192001 w 12192001"/>
              <a:gd name="connsiteY0" fmla="*/ 0 h 6349878"/>
              <a:gd name="connsiteX1" fmla="*/ 12192001 w 12192001"/>
              <a:gd name="connsiteY1" fmla="*/ 4425828 h 6349878"/>
              <a:gd name="connsiteX2" fmla="*/ 12191999 w 12192001"/>
              <a:gd name="connsiteY2" fmla="*/ 4425828 h 6349878"/>
              <a:gd name="connsiteX3" fmla="*/ 12191999 w 12192001"/>
              <a:gd name="connsiteY3" fmla="*/ 6349878 h 6349878"/>
              <a:gd name="connsiteX4" fmla="*/ 0 w 12192001"/>
              <a:gd name="connsiteY4" fmla="*/ 6349878 h 6349878"/>
              <a:gd name="connsiteX5" fmla="*/ 0 w 12192001"/>
              <a:gd name="connsiteY5" fmla="*/ 3686475 h 6349878"/>
              <a:gd name="connsiteX6" fmla="*/ 1 w 12192001"/>
              <a:gd name="connsiteY6" fmla="*/ 3686475 h 6349878"/>
              <a:gd name="connsiteX7" fmla="*/ 1 w 12192001"/>
              <a:gd name="connsiteY7" fmla="*/ 3104370 h 6349878"/>
              <a:gd name="connsiteX8" fmla="*/ 103912 w 12192001"/>
              <a:gd name="connsiteY8" fmla="*/ 3086259 h 6349878"/>
              <a:gd name="connsiteX9" fmla="*/ 11861360 w 12192001"/>
              <a:gd name="connsiteY9" fmla="*/ 10325 h 6349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1" h="6349878">
                <a:moveTo>
                  <a:pt x="12192001" y="0"/>
                </a:moveTo>
                <a:lnTo>
                  <a:pt x="12192001" y="4425828"/>
                </a:lnTo>
                <a:lnTo>
                  <a:pt x="12191999" y="4425828"/>
                </a:lnTo>
                <a:lnTo>
                  <a:pt x="12191999" y="6349878"/>
                </a:lnTo>
                <a:lnTo>
                  <a:pt x="0" y="6349878"/>
                </a:lnTo>
                <a:lnTo>
                  <a:pt x="0" y="3686475"/>
                </a:lnTo>
                <a:lnTo>
                  <a:pt x="1" y="3686475"/>
                </a:lnTo>
                <a:lnTo>
                  <a:pt x="1" y="3104370"/>
                </a:lnTo>
                <a:lnTo>
                  <a:pt x="103912" y="3086259"/>
                </a:lnTo>
                <a:cubicBezTo>
                  <a:pt x="4948085" y="2188512"/>
                  <a:pt x="9053446" y="124077"/>
                  <a:pt x="11861360" y="10325"/>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6" name="Freihandform: Form 15">
            <a:extLst>
              <a:ext uri="{FF2B5EF4-FFF2-40B4-BE49-F238E27FC236}">
                <a16:creationId xmlns:a16="http://schemas.microsoft.com/office/drawing/2014/main" id="{0C789323-849F-4CEA-8682-F454D5CD8740}"/>
              </a:ext>
            </a:extLst>
          </p:cNvPr>
          <p:cNvSpPr>
            <a:spLocks/>
          </p:cNvSpPr>
          <p:nvPr userDrawn="1"/>
        </p:nvSpPr>
        <p:spPr bwMode="gray">
          <a:xfrm flipH="1">
            <a:off x="-1997" y="1206503"/>
            <a:ext cx="12193996" cy="5651497"/>
          </a:xfrm>
          <a:custGeom>
            <a:avLst/>
            <a:gdLst>
              <a:gd name="connsiteX0" fmla="*/ 12193996 w 12193996"/>
              <a:gd name="connsiteY0" fmla="*/ 0 h 5174849"/>
              <a:gd name="connsiteX1" fmla="*/ 11543120 w 12193996"/>
              <a:gd name="connsiteY1" fmla="*/ 135938 h 5174849"/>
              <a:gd name="connsiteX2" fmla="*/ 146551 w 12193996"/>
              <a:gd name="connsiteY2" fmla="*/ 2393443 h 5174849"/>
              <a:gd name="connsiteX3" fmla="*/ 0 w 12193996"/>
              <a:gd name="connsiteY3" fmla="*/ 2411303 h 5174849"/>
              <a:gd name="connsiteX4" fmla="*/ 0 w 12193996"/>
              <a:gd name="connsiteY4" fmla="*/ 3250799 h 5174849"/>
              <a:gd name="connsiteX5" fmla="*/ 1 w 12193996"/>
              <a:gd name="connsiteY5" fmla="*/ 3250799 h 5174849"/>
              <a:gd name="connsiteX6" fmla="*/ 1 w 12193996"/>
              <a:gd name="connsiteY6" fmla="*/ 5174848 h 5174849"/>
              <a:gd name="connsiteX7" fmla="*/ 1 w 12193996"/>
              <a:gd name="connsiteY7" fmla="*/ 5174849 h 5174849"/>
              <a:gd name="connsiteX8" fmla="*/ 12192000 w 12193996"/>
              <a:gd name="connsiteY8" fmla="*/ 5174849 h 5174849"/>
              <a:gd name="connsiteX9" fmla="*/ 12192000 w 12193996"/>
              <a:gd name="connsiteY9" fmla="*/ 5174848 h 5174849"/>
              <a:gd name="connsiteX10" fmla="*/ 12192000 w 12193996"/>
              <a:gd name="connsiteY10" fmla="*/ 3250799 h 5174849"/>
              <a:gd name="connsiteX11" fmla="*/ 12193996 w 12193996"/>
              <a:gd name="connsiteY11" fmla="*/ 3250799 h 517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3996" h="5174849">
                <a:moveTo>
                  <a:pt x="12193996" y="0"/>
                </a:moveTo>
                <a:lnTo>
                  <a:pt x="11543120" y="135938"/>
                </a:lnTo>
                <a:cubicBezTo>
                  <a:pt x="8279524" y="837513"/>
                  <a:pt x="4416550" y="1840171"/>
                  <a:pt x="146551" y="2393443"/>
                </a:cubicBezTo>
                <a:lnTo>
                  <a:pt x="0" y="2411303"/>
                </a:lnTo>
                <a:lnTo>
                  <a:pt x="0" y="3250799"/>
                </a:lnTo>
                <a:lnTo>
                  <a:pt x="1" y="3250799"/>
                </a:lnTo>
                <a:lnTo>
                  <a:pt x="1" y="5174848"/>
                </a:lnTo>
                <a:lnTo>
                  <a:pt x="1" y="5174849"/>
                </a:lnTo>
                <a:lnTo>
                  <a:pt x="12192000" y="5174849"/>
                </a:lnTo>
                <a:lnTo>
                  <a:pt x="12192000" y="5174848"/>
                </a:lnTo>
                <a:lnTo>
                  <a:pt x="12192000" y="3250799"/>
                </a:lnTo>
                <a:lnTo>
                  <a:pt x="12193996" y="3250799"/>
                </a:ln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7" name="Fußzeilenplatzhalter 6">
            <a:extLst>
              <a:ext uri="{FF2B5EF4-FFF2-40B4-BE49-F238E27FC236}">
                <a16:creationId xmlns:a16="http://schemas.microsoft.com/office/drawing/2014/main" id="{9C04CA2E-A3E3-4305-A596-05CCBDC11978}"/>
              </a:ext>
            </a:extLst>
          </p:cNvPr>
          <p:cNvSpPr>
            <a:spLocks noGrp="1"/>
          </p:cNvSpPr>
          <p:nvPr>
            <p:ph type="ftr" sz="quarter" idx="11"/>
          </p:nvPr>
        </p:nvSpPr>
        <p:spPr bwMode="black"/>
        <p:txBody>
          <a:bodyPr/>
          <a:lstStyle>
            <a:lvl1pPr>
              <a:defRPr>
                <a:solidFill>
                  <a:schemeClr val="bg1"/>
                </a:solidFill>
              </a:defRPr>
            </a:lvl1pPr>
          </a:lstStyle>
          <a:p>
            <a:r>
              <a:rPr lang="de-DE"/>
              <a:t>dm-Musterfolienbibliothek</a:t>
            </a:r>
          </a:p>
        </p:txBody>
      </p:sp>
      <p:sp>
        <p:nvSpPr>
          <p:cNvPr id="8" name="Foliennummernplatzhalter 7">
            <a:extLst>
              <a:ext uri="{FF2B5EF4-FFF2-40B4-BE49-F238E27FC236}">
                <a16:creationId xmlns:a16="http://schemas.microsoft.com/office/drawing/2014/main" id="{4E837EAE-006C-40DB-A44A-DC52F4E38108}"/>
              </a:ext>
            </a:extLst>
          </p:cNvPr>
          <p:cNvSpPr>
            <a:spLocks noGrp="1"/>
          </p:cNvSpPr>
          <p:nvPr>
            <p:ph type="sldNum" sz="quarter" idx="12"/>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6" name="Titel 5">
            <a:extLst>
              <a:ext uri="{FF2B5EF4-FFF2-40B4-BE49-F238E27FC236}">
                <a16:creationId xmlns:a16="http://schemas.microsoft.com/office/drawing/2014/main" id="{6124D5F8-FF54-4145-A95A-8B14B6BB5151}"/>
              </a:ext>
            </a:extLst>
          </p:cNvPr>
          <p:cNvSpPr>
            <a:spLocks noGrp="1"/>
          </p:cNvSpPr>
          <p:nvPr>
            <p:ph type="title" hasCustomPrompt="1"/>
          </p:nvPr>
        </p:nvSpPr>
        <p:spPr bwMode="black">
          <a:xfrm>
            <a:off x="874712" y="621989"/>
            <a:ext cx="10440000" cy="936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e-DE" sz="2800" b="1">
                <a:latin typeface="DM Office" panose="02000500000000020000" pitchFamily="2" charset="0"/>
                <a:cs typeface="American Captain 01" pitchFamily="50" charset="0"/>
              </a:rPr>
              <a:t>Hier kann eine ein- oder zweizeilige Headline stehen</a:t>
            </a:r>
            <a:endParaRPr lang="de-DE"/>
          </a:p>
        </p:txBody>
      </p:sp>
      <p:sp>
        <p:nvSpPr>
          <p:cNvPr id="11" name="Untertitel 2">
            <a:extLst>
              <a:ext uri="{FF2B5EF4-FFF2-40B4-BE49-F238E27FC236}">
                <a16:creationId xmlns:a16="http://schemas.microsoft.com/office/drawing/2014/main" id="{C1380A8F-823F-46A6-B270-44341F79328D}"/>
              </a:ext>
            </a:extLst>
          </p:cNvPr>
          <p:cNvSpPr>
            <a:spLocks noGrp="1"/>
          </p:cNvSpPr>
          <p:nvPr>
            <p:ph type="subTitle" idx="1" hasCustomPrompt="1"/>
          </p:nvPr>
        </p:nvSpPr>
        <p:spPr bwMode="black">
          <a:xfrm>
            <a:off x="874712" y="298139"/>
            <a:ext cx="10440000" cy="323850"/>
          </a:xfrm>
        </p:spPr>
        <p:txBody>
          <a:bodyPr anchor="b" anchorCtr="0"/>
          <a:lstStyle>
            <a:lvl1pPr marL="0" indent="0" algn="l">
              <a:spcBef>
                <a:spcPts val="0"/>
              </a:spcBef>
              <a:spcAft>
                <a:spcPts val="0"/>
              </a:spcAft>
              <a:buNone/>
              <a:defRPr sz="1400" b="1">
                <a:solidFill>
                  <a:schemeClr val="bg1"/>
                </a:solidFill>
              </a:defRPr>
            </a:lvl1pPr>
            <a:lvl2pPr marL="0" indent="0" algn="l">
              <a:spcBef>
                <a:spcPts val="0"/>
              </a:spcBef>
              <a:spcAft>
                <a:spcPts val="0"/>
              </a:spcAft>
              <a:buNone/>
              <a:defRPr sz="1400" b="1">
                <a:solidFill>
                  <a:schemeClr val="bg1"/>
                </a:solidFill>
              </a:defRPr>
            </a:lvl2pPr>
            <a:lvl3pPr marL="0" indent="0" algn="l">
              <a:spcBef>
                <a:spcPts val="0"/>
              </a:spcBef>
              <a:spcAft>
                <a:spcPts val="0"/>
              </a:spcAft>
              <a:buNone/>
              <a:defRPr sz="1400" b="1">
                <a:solidFill>
                  <a:schemeClr val="bg1"/>
                </a:solidFill>
              </a:defRPr>
            </a:lvl3pPr>
            <a:lvl4pPr marL="0" indent="0" algn="l">
              <a:spcBef>
                <a:spcPts val="0"/>
              </a:spcBef>
              <a:spcAft>
                <a:spcPts val="0"/>
              </a:spcAft>
              <a:buNone/>
              <a:defRPr sz="1400" b="1">
                <a:solidFill>
                  <a:schemeClr val="bg1"/>
                </a:solidFill>
              </a:defRPr>
            </a:lvl4pPr>
            <a:lvl5pPr marL="0" indent="0" algn="l">
              <a:spcBef>
                <a:spcPts val="0"/>
              </a:spcBef>
              <a:spcAft>
                <a:spcPts val="0"/>
              </a:spcAft>
              <a:buNone/>
              <a:defRPr sz="1400" b="1">
                <a:solidFill>
                  <a:schemeClr val="bg1"/>
                </a:solidFill>
              </a:defRPr>
            </a:lvl5pPr>
            <a:lvl6pPr marL="0" indent="0" algn="l">
              <a:spcBef>
                <a:spcPts val="0"/>
              </a:spcBef>
              <a:spcAft>
                <a:spcPts val="0"/>
              </a:spcAft>
              <a:buNone/>
              <a:defRPr sz="1400" b="1">
                <a:solidFill>
                  <a:schemeClr val="bg1"/>
                </a:solidFill>
              </a:defRPr>
            </a:lvl6pPr>
            <a:lvl7pPr marL="0" indent="0" algn="l">
              <a:spcBef>
                <a:spcPts val="0"/>
              </a:spcBef>
              <a:spcAft>
                <a:spcPts val="0"/>
              </a:spcAft>
              <a:buNone/>
              <a:defRPr sz="1400" b="1">
                <a:solidFill>
                  <a:schemeClr val="bg1"/>
                </a:solidFill>
              </a:defRPr>
            </a:lvl7pPr>
            <a:lvl8pPr marL="0" indent="0" algn="l">
              <a:spcBef>
                <a:spcPts val="0"/>
              </a:spcBef>
              <a:spcAft>
                <a:spcPts val="0"/>
              </a:spcAft>
              <a:buNone/>
              <a:defRPr sz="1400" b="1">
                <a:solidFill>
                  <a:schemeClr val="bg1"/>
                </a:solidFill>
              </a:defRPr>
            </a:lvl8pPr>
            <a:lvl9pPr marL="0" indent="0" algn="l">
              <a:spcBef>
                <a:spcPts val="0"/>
              </a:spcBef>
              <a:spcAft>
                <a:spcPts val="0"/>
              </a:spcAft>
              <a:buNone/>
              <a:defRPr sz="1400" b="1">
                <a:solidFill>
                  <a:schemeClr val="bg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9" name="Datumsplatzhalter 2">
            <a:extLst>
              <a:ext uri="{FF2B5EF4-FFF2-40B4-BE49-F238E27FC236}">
                <a16:creationId xmlns:a16="http://schemas.microsoft.com/office/drawing/2014/main" id="{734E04FC-39FB-4BE3-ABAF-4E956753B6F7}"/>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3804373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DFA1BCFD-CDD3-4E64-8FC7-01144773CB3F}"/>
              </a:ext>
            </a:extLst>
          </p:cNvPr>
          <p:cNvSpPr>
            <a:spLocks noGrp="1"/>
          </p:cNvSpPr>
          <p:nvPr>
            <p:ph type="ftr" sz="quarter" idx="11"/>
          </p:nvPr>
        </p:nvSpPr>
        <p:spPr/>
        <p:txBody>
          <a:bodyPr/>
          <a:lstStyle/>
          <a:p>
            <a:r>
              <a:rPr lang="de-DE"/>
              <a:t>dm-Musterfolienbibliothek</a:t>
            </a:r>
          </a:p>
        </p:txBody>
      </p:sp>
      <p:sp>
        <p:nvSpPr>
          <p:cNvPr id="9" name="Foliennummernplatzhalter 8">
            <a:extLst>
              <a:ext uri="{FF2B5EF4-FFF2-40B4-BE49-F238E27FC236}">
                <a16:creationId xmlns:a16="http://schemas.microsoft.com/office/drawing/2014/main" id="{058EB9BB-4529-4DDE-AECA-86CC8F250C5F}"/>
              </a:ext>
            </a:extLst>
          </p:cNvPr>
          <p:cNvSpPr>
            <a:spLocks noGrp="1"/>
          </p:cNvSpPr>
          <p:nvPr>
            <p:ph type="sldNum" sz="quarter" idx="12"/>
          </p:nvPr>
        </p:nvSpPr>
        <p:spPr/>
        <p:txBody>
          <a:bodyPr/>
          <a:lstStyle/>
          <a:p>
            <a:fld id="{CB71A0B3-436A-40BC-92D2-BFDE076B5301}" type="slidenum">
              <a:rPr lang="de-DE" smtClean="0"/>
              <a:pPr/>
              <a:t>‹Nr.›</a:t>
            </a:fld>
            <a:endParaRPr lang="de-DE"/>
          </a:p>
        </p:txBody>
      </p:sp>
      <p:sp>
        <p:nvSpPr>
          <p:cNvPr id="10" name="Untertitel 2">
            <a:extLst>
              <a:ext uri="{FF2B5EF4-FFF2-40B4-BE49-F238E27FC236}">
                <a16:creationId xmlns:a16="http://schemas.microsoft.com/office/drawing/2014/main" id="{1611E5AE-569B-4AAD-9D13-58DEB13FF26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1" name="Titel 30">
            <a:extLst>
              <a:ext uri="{FF2B5EF4-FFF2-40B4-BE49-F238E27FC236}">
                <a16:creationId xmlns:a16="http://schemas.microsoft.com/office/drawing/2014/main" id="{844D177C-B16F-4A64-9D79-3B4D2A85A3F6}"/>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sp>
        <p:nvSpPr>
          <p:cNvPr id="7" name="Datumsplatzhalter 2">
            <a:extLst>
              <a:ext uri="{FF2B5EF4-FFF2-40B4-BE49-F238E27FC236}">
                <a16:creationId xmlns:a16="http://schemas.microsoft.com/office/drawing/2014/main" id="{46DD6F6E-D71F-4282-91C6-EABE3DECF782}"/>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022796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16" name="Fußzeilenplatzhalter 15">
            <a:extLst>
              <a:ext uri="{FF2B5EF4-FFF2-40B4-BE49-F238E27FC236}">
                <a16:creationId xmlns:a16="http://schemas.microsoft.com/office/drawing/2014/main" id="{22C1BDCD-2B04-4B7F-834D-B73E37BE20D4}"/>
              </a:ext>
            </a:extLst>
          </p:cNvPr>
          <p:cNvSpPr>
            <a:spLocks noGrp="1"/>
          </p:cNvSpPr>
          <p:nvPr>
            <p:ph type="ftr" sz="quarter" idx="11"/>
          </p:nvPr>
        </p:nvSpPr>
        <p:spPr bwMode="gray"/>
        <p:txBody>
          <a:bodyPr/>
          <a:lstStyle/>
          <a:p>
            <a:r>
              <a:rPr lang="de-DE"/>
              <a:t>dm-Musterfolienbibliothek</a:t>
            </a:r>
          </a:p>
        </p:txBody>
      </p:sp>
      <p:sp>
        <p:nvSpPr>
          <p:cNvPr id="17" name="Foliennummernplatzhalter 16">
            <a:extLst>
              <a:ext uri="{FF2B5EF4-FFF2-40B4-BE49-F238E27FC236}">
                <a16:creationId xmlns:a16="http://schemas.microsoft.com/office/drawing/2014/main" id="{20C031CC-B3C8-465A-A3AF-EABD00D9DF0C}"/>
              </a:ext>
            </a:extLst>
          </p:cNvPr>
          <p:cNvSpPr>
            <a:spLocks noGrp="1"/>
          </p:cNvSpPr>
          <p:nvPr>
            <p:ph type="sldNum" sz="quarter" idx="12"/>
          </p:nvPr>
        </p:nvSpPr>
        <p:spPr bwMode="gray"/>
        <p:txBody>
          <a:bodyPr/>
          <a:lstStyle/>
          <a:p>
            <a:fld id="{CB71A0B3-436A-40BC-92D2-BFDE076B5301}" type="slidenum">
              <a:rPr lang="de-DE" smtClean="0"/>
              <a:pPr/>
              <a:t>‹Nr.›</a:t>
            </a:fld>
            <a:endParaRPr lang="de-DE"/>
          </a:p>
        </p:txBody>
      </p:sp>
      <p:sp>
        <p:nvSpPr>
          <p:cNvPr id="5" name="Datumsplatzhalter 2">
            <a:extLst>
              <a:ext uri="{FF2B5EF4-FFF2-40B4-BE49-F238E27FC236}">
                <a16:creationId xmlns:a16="http://schemas.microsoft.com/office/drawing/2014/main" id="{E1AD5C12-9EE4-4AC9-9FAB-E1A40F00206A}"/>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1233359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Webinar">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25F22AEB-7249-47DF-AFAB-E2C16DD2920F}"/>
              </a:ext>
            </a:extLst>
          </p:cNvPr>
          <p:cNvSpPr>
            <a:spLocks/>
          </p:cNvSpPr>
          <p:nvPr userDrawn="1"/>
        </p:nvSpPr>
        <p:spPr bwMode="gray">
          <a:xfrm>
            <a:off x="6996112" y="298140"/>
            <a:ext cx="4321176" cy="5470836"/>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pPr marL="0" indent="0" algn="ctr">
              <a:lnSpc>
                <a:spcPct val="90000"/>
              </a:lnSpc>
              <a:spcBef>
                <a:spcPts val="400"/>
              </a:spcBef>
              <a:spcAft>
                <a:spcPts val="400"/>
              </a:spcAft>
              <a:buFont typeface="Arial" panose="020B0604020202020204" pitchFamily="34" charset="0"/>
              <a:buNone/>
            </a:pPr>
            <a:r>
              <a:rPr lang="de-DE" sz="1400"/>
              <a:t>Platzieren Sie hier das </a:t>
            </a:r>
            <a:br>
              <a:rPr lang="de-DE" sz="1400"/>
            </a:br>
            <a:r>
              <a:rPr lang="de-DE" sz="1400"/>
              <a:t>OBS-Livebild des Sprechers / </a:t>
            </a:r>
            <a:br>
              <a:rPr lang="de-DE" sz="1400"/>
            </a:br>
            <a:r>
              <a:rPr lang="de-DE" sz="1400"/>
              <a:t>der Sprecherin</a:t>
            </a:r>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sz="1600"/>
            </a:lvl1pPr>
            <a:lvl2pPr marL="216000" indent="-216000">
              <a:defRPr sz="1600"/>
            </a:lvl2pPr>
            <a:lvl3pPr marL="432000" indent="-216000">
              <a:defRPr sz="1600"/>
            </a:lvl3pPr>
            <a:lvl4pPr marL="216000" indent="-216000">
              <a:defRPr sz="1600"/>
            </a:lvl4pPr>
            <a:lvl5pPr marL="432000" indent="-216000">
              <a:defRPr sz="1600"/>
            </a:lvl5pPr>
            <a:lvl6pPr>
              <a:defRPr sz="1800"/>
            </a:lvl6pPr>
            <a:lvl7pPr>
              <a:defRPr sz="1800"/>
            </a:lvl7pPr>
            <a:lvl8pPr>
              <a:defRPr sz="1000"/>
            </a:lvl8pPr>
            <a:lvl9pPr>
              <a:defRPr sz="1000"/>
            </a:lvl9pPr>
          </a:lstStyle>
          <a:p>
            <a:pPr lvl="0"/>
            <a:r>
              <a:rPr lang="de-DE"/>
              <a:t>Mastertextformat bearbeiten</a:t>
            </a:r>
          </a:p>
        </p:txBody>
      </p:sp>
      <p:sp>
        <p:nvSpPr>
          <p:cNvPr id="2" name="Titel 1">
            <a:extLst>
              <a:ext uri="{FF2B5EF4-FFF2-40B4-BE49-F238E27FC236}">
                <a16:creationId xmlns:a16="http://schemas.microsoft.com/office/drawing/2014/main" id="{9A53FFC9-CA3D-4CA6-83E1-D7B32D08BA7A}"/>
              </a:ext>
            </a:extLst>
          </p:cNvPr>
          <p:cNvSpPr>
            <a:spLocks noGrp="1"/>
          </p:cNvSpPr>
          <p:nvPr>
            <p:ph type="title" hasCustomPrompt="1"/>
          </p:nvPr>
        </p:nvSpPr>
        <p:spPr bwMode="gray">
          <a:xfrm>
            <a:off x="874712" y="621989"/>
            <a:ext cx="5041901" cy="936000"/>
          </a:xfrm>
        </p:spPr>
        <p:txBody>
          <a:bodyPr tIns="180000"/>
          <a:lstStyle>
            <a:lvl1pPr>
              <a:defRPr sz="3200"/>
            </a:lvl1pPr>
            <a:lvl2pPr>
              <a:defRPr sz="3200"/>
            </a:lvl2pPr>
            <a:lvl3pPr>
              <a:defRPr sz="3200"/>
            </a:lvl3pPr>
            <a:lvl4pPr>
              <a:defRPr sz="3200"/>
            </a:lvl4pPr>
            <a:lvl5pPr>
              <a:defRPr sz="3200"/>
            </a:lvl5pPr>
            <a:lvl6pPr>
              <a:defRPr sz="3200"/>
            </a:lvl6pPr>
            <a:lvl7pPr>
              <a:defRPr sz="3200"/>
            </a:lvl7pPr>
            <a:lvl8pPr>
              <a:defRPr sz="3200"/>
            </a:lvl8pPr>
            <a:lvl9pPr>
              <a:defRPr sz="3200"/>
            </a:lvl9pPr>
          </a:lstStyle>
          <a:p>
            <a:pPr lvl="0"/>
            <a:r>
              <a:rPr lang="de-DE" sz="3200" b="1">
                <a:latin typeface="DM Office" panose="02000500000000020000" pitchFamily="2" charset="0"/>
                <a:cs typeface="American Captain 01" pitchFamily="50" charset="0"/>
              </a:rPr>
              <a:t>Hier kann eine ein- oder zweizeilige Headline stehen</a:t>
            </a:r>
            <a:endParaRPr lang="de-DE"/>
          </a:p>
        </p:txBody>
      </p:sp>
      <p:sp>
        <p:nvSpPr>
          <p:cNvPr id="16" name="Freihandform: Form 15">
            <a:extLst>
              <a:ext uri="{FF2B5EF4-FFF2-40B4-BE49-F238E27FC236}">
                <a16:creationId xmlns:a16="http://schemas.microsoft.com/office/drawing/2014/main" id="{8A3D8823-1EED-4677-8C5F-ED91F836AD71}"/>
              </a:ext>
            </a:extLst>
          </p:cNvPr>
          <p:cNvSpPr/>
          <p:nvPr userDrawn="1"/>
        </p:nvSpPr>
        <p:spPr bwMode="gray">
          <a:xfrm>
            <a:off x="6996112" y="5018370"/>
            <a:ext cx="2879725" cy="588605"/>
          </a:xfrm>
          <a:custGeom>
            <a:avLst/>
            <a:gdLst>
              <a:gd name="connsiteX0" fmla="*/ 0 w 2879725"/>
              <a:gd name="connsiteY0" fmla="*/ 0 h 588605"/>
              <a:gd name="connsiteX1" fmla="*/ 2825029 w 2879725"/>
              <a:gd name="connsiteY1" fmla="*/ 0 h 588605"/>
              <a:gd name="connsiteX2" fmla="*/ 2879725 w 2879725"/>
              <a:gd name="connsiteY2" fmla="*/ 69832 h 588605"/>
              <a:gd name="connsiteX3" fmla="*/ 2879725 w 2879725"/>
              <a:gd name="connsiteY3" fmla="*/ 518773 h 588605"/>
              <a:gd name="connsiteX4" fmla="*/ 2825029 w 2879725"/>
              <a:gd name="connsiteY4" fmla="*/ 588605 h 588605"/>
              <a:gd name="connsiteX5" fmla="*/ 0 w 2879725"/>
              <a:gd name="connsiteY5" fmla="*/ 588605 h 588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79725" h="588605">
                <a:moveTo>
                  <a:pt x="0" y="0"/>
                </a:moveTo>
                <a:lnTo>
                  <a:pt x="2825029" y="0"/>
                </a:lnTo>
                <a:cubicBezTo>
                  <a:pt x="2855237" y="0"/>
                  <a:pt x="2879725" y="31265"/>
                  <a:pt x="2879725" y="69832"/>
                </a:cubicBezTo>
                <a:lnTo>
                  <a:pt x="2879725" y="518773"/>
                </a:lnTo>
                <a:cubicBezTo>
                  <a:pt x="2879725" y="557340"/>
                  <a:pt x="2855237" y="588605"/>
                  <a:pt x="2825029" y="588605"/>
                </a:cubicBezTo>
                <a:lnTo>
                  <a:pt x="0" y="588605"/>
                </a:lnTo>
                <a:close/>
              </a:path>
            </a:pathLst>
          </a:cu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180000" tIns="180000" rIns="180000" bIns="180000" rtlCol="0" anchor="ctr">
            <a:noAutofit/>
          </a:bodyPr>
          <a:lstStyle/>
          <a:p>
            <a:pPr marL="0" indent="0" algn="l">
              <a:lnSpc>
                <a:spcPct val="90000"/>
              </a:lnSpc>
              <a:spcBef>
                <a:spcPts val="400"/>
              </a:spcBef>
              <a:spcAft>
                <a:spcPts val="400"/>
              </a:spcAft>
              <a:buFont typeface="Arial" panose="020B0604020202020204" pitchFamily="34" charset="0"/>
              <a:buNone/>
            </a:pPr>
            <a:r>
              <a:rPr lang="de-DE" sz="1400"/>
              <a:t>Hier ist die Position für </a:t>
            </a:r>
            <a:br>
              <a:rPr lang="de-DE" sz="1400"/>
            </a:br>
            <a:r>
              <a:rPr lang="de-DE" sz="1400"/>
              <a:t>die Sprecherbauchbinde</a:t>
            </a:r>
          </a:p>
        </p:txBody>
      </p:sp>
      <p:sp>
        <p:nvSpPr>
          <p:cNvPr id="10" name="Untertitel 2">
            <a:extLst>
              <a:ext uri="{FF2B5EF4-FFF2-40B4-BE49-F238E27FC236}">
                <a16:creationId xmlns:a16="http://schemas.microsoft.com/office/drawing/2014/main" id="{200D8DCC-BD7D-4F0E-AE15-B5AE49D8F9E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8" name="Fußzeilenplatzhalter 7">
            <a:extLst>
              <a:ext uri="{FF2B5EF4-FFF2-40B4-BE49-F238E27FC236}">
                <a16:creationId xmlns:a16="http://schemas.microsoft.com/office/drawing/2014/main" id="{951096B5-342A-4082-BB44-3025689BA319}"/>
              </a:ext>
            </a:extLst>
          </p:cNvPr>
          <p:cNvSpPr>
            <a:spLocks noGrp="1"/>
          </p:cNvSpPr>
          <p:nvPr>
            <p:ph type="ftr" sz="quarter" idx="16"/>
          </p:nvPr>
        </p:nvSpPr>
        <p:spPr bwMode="gray"/>
        <p:txBody>
          <a:bodyPr/>
          <a:lstStyle/>
          <a:p>
            <a:r>
              <a:rPr lang="de-DE"/>
              <a:t>dm-Musterfolienbibliothek</a:t>
            </a:r>
          </a:p>
        </p:txBody>
      </p:sp>
      <p:sp>
        <p:nvSpPr>
          <p:cNvPr id="9" name="Foliennummernplatzhalter 8">
            <a:extLst>
              <a:ext uri="{FF2B5EF4-FFF2-40B4-BE49-F238E27FC236}">
                <a16:creationId xmlns:a16="http://schemas.microsoft.com/office/drawing/2014/main" id="{AD4E8C26-5604-41CF-9482-1E537E1655D1}"/>
              </a:ext>
            </a:extLst>
          </p:cNvPr>
          <p:cNvSpPr>
            <a:spLocks noGrp="1"/>
          </p:cNvSpPr>
          <p:nvPr>
            <p:ph type="sldNum" sz="quarter" idx="17"/>
          </p:nvPr>
        </p:nvSpPr>
        <p:spPr bwMode="gray"/>
        <p:txBody>
          <a:bodyPr/>
          <a:lstStyle/>
          <a:p>
            <a:fld id="{CB71A0B3-436A-40BC-92D2-BFDE076B5301}" type="slidenum">
              <a:rPr lang="de-DE" smtClean="0"/>
              <a:pPr/>
              <a:t>‹Nr.›</a:t>
            </a:fld>
            <a:endParaRPr lang="de-DE"/>
          </a:p>
        </p:txBody>
      </p:sp>
      <p:sp>
        <p:nvSpPr>
          <p:cNvPr id="11" name="Datumsplatzhalter 2">
            <a:extLst>
              <a:ext uri="{FF2B5EF4-FFF2-40B4-BE49-F238E27FC236}">
                <a16:creationId xmlns:a16="http://schemas.microsoft.com/office/drawing/2014/main" id="{D6E23C50-D981-4614-B3B7-8C035F5F8A33}"/>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spTree>
    <p:extLst>
      <p:ext uri="{BB962C8B-B14F-4D97-AF65-F5344CB8AC3E}">
        <p14:creationId xmlns:p14="http://schemas.microsoft.com/office/powerpoint/2010/main" val="80465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 +Mockup Phone">
    <p:bg>
      <p:bgPr>
        <a:solidFill>
          <a:schemeClr val="accent5"/>
        </a:solidFill>
        <a:effectLst/>
      </p:bgPr>
    </p:bg>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AD7C7747-0D36-4535-8CB0-BA673C040168}"/>
              </a:ext>
            </a:extLst>
          </p:cNvPr>
          <p:cNvSpPr/>
          <p:nvPr userDrawn="1"/>
        </p:nvSpPr>
        <p:spPr bwMode="gray">
          <a:xfrm>
            <a:off x="0" y="0"/>
            <a:ext cx="7716838" cy="6858000"/>
          </a:xfrm>
          <a:custGeom>
            <a:avLst/>
            <a:gdLst>
              <a:gd name="connsiteX0" fmla="*/ 0 w 7716838"/>
              <a:gd name="connsiteY0" fmla="*/ 0 h 6858000"/>
              <a:gd name="connsiteX1" fmla="*/ 7716838 w 7716838"/>
              <a:gd name="connsiteY1" fmla="*/ 0 h 6858000"/>
              <a:gd name="connsiteX2" fmla="*/ 7716838 w 7716838"/>
              <a:gd name="connsiteY2" fmla="*/ 1 h 6858000"/>
              <a:gd name="connsiteX3" fmla="*/ 6648580 w 7716838"/>
              <a:gd name="connsiteY3" fmla="*/ 1 h 6858000"/>
              <a:gd name="connsiteX4" fmla="*/ 6729875 w 7716838"/>
              <a:gd name="connsiteY4" fmla="*/ 408261 h 6858000"/>
              <a:gd name="connsiteX5" fmla="*/ 6903265 w 7716838"/>
              <a:gd name="connsiteY5" fmla="*/ 2373366 h 6858000"/>
              <a:gd name="connsiteX6" fmla="*/ 5916616 w 7716838"/>
              <a:gd name="connsiteY6" fmla="*/ 6812371 h 6858000"/>
              <a:gd name="connsiteX7" fmla="*/ 5917268 w 7716838"/>
              <a:gd name="connsiteY7" fmla="*/ 6858000 h 6858000"/>
              <a:gd name="connsiteX8" fmla="*/ 0 w 771683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6838" h="6858000">
                <a:moveTo>
                  <a:pt x="0" y="0"/>
                </a:moveTo>
                <a:lnTo>
                  <a:pt x="7716838" y="0"/>
                </a:lnTo>
                <a:lnTo>
                  <a:pt x="7716838" y="1"/>
                </a:lnTo>
                <a:lnTo>
                  <a:pt x="6648580" y="1"/>
                </a:lnTo>
                <a:lnTo>
                  <a:pt x="6729875" y="408261"/>
                </a:lnTo>
                <a:cubicBezTo>
                  <a:pt x="6847461" y="1021078"/>
                  <a:pt x="6947679" y="1686585"/>
                  <a:pt x="6903265" y="2373366"/>
                </a:cubicBezTo>
                <a:cubicBezTo>
                  <a:pt x="6819989" y="3661081"/>
                  <a:pt x="5959982" y="5793741"/>
                  <a:pt x="5916616" y="6812371"/>
                </a:cubicBezTo>
                <a:lnTo>
                  <a:pt x="591726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Freihandform: Form 9">
            <a:extLst>
              <a:ext uri="{FF2B5EF4-FFF2-40B4-BE49-F238E27FC236}">
                <a16:creationId xmlns:a16="http://schemas.microsoft.com/office/drawing/2014/main" id="{B6856AAE-837E-4B2F-B03C-05AFAF5D9CAB}"/>
              </a:ext>
            </a:extLst>
          </p:cNvPr>
          <p:cNvSpPr/>
          <p:nvPr userDrawn="1"/>
        </p:nvSpPr>
        <p:spPr bwMode="gray">
          <a:xfrm>
            <a:off x="5916616" y="1"/>
            <a:ext cx="6275384" cy="6858000"/>
          </a:xfrm>
          <a:custGeom>
            <a:avLst/>
            <a:gdLst>
              <a:gd name="connsiteX0" fmla="*/ 4065816 w 6275384"/>
              <a:gd name="connsiteY0" fmla="*/ 0 h 6858000"/>
              <a:gd name="connsiteX1" fmla="*/ 6275384 w 6275384"/>
              <a:gd name="connsiteY1" fmla="*/ 0 h 6858000"/>
              <a:gd name="connsiteX2" fmla="*/ 6275384 w 6275384"/>
              <a:gd name="connsiteY2" fmla="*/ 6858000 h 6858000"/>
              <a:gd name="connsiteX3" fmla="*/ 652 w 6275384"/>
              <a:gd name="connsiteY3" fmla="*/ 6858000 h 6858000"/>
              <a:gd name="connsiteX4" fmla="*/ 0 w 6275384"/>
              <a:gd name="connsiteY4" fmla="*/ 6812370 h 6858000"/>
              <a:gd name="connsiteX5" fmla="*/ 986649 w 6275384"/>
              <a:gd name="connsiteY5" fmla="*/ 2373365 h 6858000"/>
              <a:gd name="connsiteX6" fmla="*/ 994830 w 6275384"/>
              <a:gd name="connsiteY6" fmla="*/ 1862759 h 6858000"/>
              <a:gd name="connsiteX7" fmla="*/ 984155 w 6275384"/>
              <a:gd name="connsiteY7" fmla="*/ 1648430 h 6858000"/>
              <a:gd name="connsiteX8" fmla="*/ 987752 w 6275384"/>
              <a:gd name="connsiteY8" fmla="*/ 1648647 h 6858000"/>
              <a:gd name="connsiteX9" fmla="*/ 3969255 w 6275384"/>
              <a:gd name="connsiteY9" fmla="*/ 848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5384" h="6858000">
                <a:moveTo>
                  <a:pt x="4065816" y="0"/>
                </a:moveTo>
                <a:lnTo>
                  <a:pt x="6275384" y="0"/>
                </a:lnTo>
                <a:lnTo>
                  <a:pt x="6275384" y="6858000"/>
                </a:lnTo>
                <a:lnTo>
                  <a:pt x="652" y="6858000"/>
                </a:lnTo>
                <a:lnTo>
                  <a:pt x="0" y="6812370"/>
                </a:lnTo>
                <a:cubicBezTo>
                  <a:pt x="43366" y="5793740"/>
                  <a:pt x="903373" y="3661080"/>
                  <a:pt x="986649" y="2373365"/>
                </a:cubicBezTo>
                <a:cubicBezTo>
                  <a:pt x="997753" y="2201670"/>
                  <a:pt x="999817" y="2031304"/>
                  <a:pt x="994830" y="1862759"/>
                </a:cubicBezTo>
                <a:lnTo>
                  <a:pt x="984155" y="1648430"/>
                </a:lnTo>
                <a:lnTo>
                  <a:pt x="987752" y="1648647"/>
                </a:lnTo>
                <a:cubicBezTo>
                  <a:pt x="1977713" y="1662967"/>
                  <a:pt x="3003457" y="919290"/>
                  <a:pt x="3969255" y="84847"/>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ihandform: Form 10">
            <a:extLst>
              <a:ext uri="{FF2B5EF4-FFF2-40B4-BE49-F238E27FC236}">
                <a16:creationId xmlns:a16="http://schemas.microsoft.com/office/drawing/2014/main" id="{8BDF50F2-46C6-4F33-B4C6-62F7EEC7D115}"/>
              </a:ext>
            </a:extLst>
          </p:cNvPr>
          <p:cNvSpPr>
            <a:spLocks/>
          </p:cNvSpPr>
          <p:nvPr userDrawn="1"/>
        </p:nvSpPr>
        <p:spPr bwMode="gray">
          <a:xfrm flipH="1">
            <a:off x="5916615" y="2846263"/>
            <a:ext cx="6275384" cy="4011737"/>
          </a:xfrm>
          <a:custGeom>
            <a:avLst/>
            <a:gdLst>
              <a:gd name="connsiteX0" fmla="*/ 5346389 w 6275384"/>
              <a:gd name="connsiteY0" fmla="*/ 0 h 4011737"/>
              <a:gd name="connsiteX1" fmla="*/ 4768443 w 6275384"/>
              <a:gd name="connsiteY1" fmla="*/ 130551 h 4011737"/>
              <a:gd name="connsiteX2" fmla="*/ 146551 w 6275384"/>
              <a:gd name="connsiteY2" fmla="*/ 974140 h 4011737"/>
              <a:gd name="connsiteX3" fmla="*/ 0 w 6275384"/>
              <a:gd name="connsiteY3" fmla="*/ 993645 h 4011737"/>
              <a:gd name="connsiteX4" fmla="*/ 0 w 6275384"/>
              <a:gd name="connsiteY4" fmla="*/ 1910466 h 4011737"/>
              <a:gd name="connsiteX5" fmla="*/ 1 w 6275384"/>
              <a:gd name="connsiteY5" fmla="*/ 1910466 h 4011737"/>
              <a:gd name="connsiteX6" fmla="*/ 1 w 6275384"/>
              <a:gd name="connsiteY6" fmla="*/ 4011736 h 4011737"/>
              <a:gd name="connsiteX7" fmla="*/ 1 w 6275384"/>
              <a:gd name="connsiteY7" fmla="*/ 4011737 h 4011737"/>
              <a:gd name="connsiteX8" fmla="*/ 6274731 w 6275384"/>
              <a:gd name="connsiteY8" fmla="*/ 4011737 h 4011737"/>
              <a:gd name="connsiteX9" fmla="*/ 6275384 w 6275384"/>
              <a:gd name="connsiteY9" fmla="*/ 3966108 h 4011737"/>
              <a:gd name="connsiteX10" fmla="*/ 5353260 w 6275384"/>
              <a:gd name="connsiteY10" fmla="*/ 45776 h 401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5384" h="4011737">
                <a:moveTo>
                  <a:pt x="5346389" y="0"/>
                </a:moveTo>
                <a:lnTo>
                  <a:pt x="4768443" y="130551"/>
                </a:lnTo>
                <a:cubicBezTo>
                  <a:pt x="3291812" y="451949"/>
                  <a:pt x="1747801" y="747552"/>
                  <a:pt x="146551" y="974140"/>
                </a:cubicBezTo>
                <a:lnTo>
                  <a:pt x="0" y="993645"/>
                </a:lnTo>
                <a:lnTo>
                  <a:pt x="0" y="1910466"/>
                </a:lnTo>
                <a:lnTo>
                  <a:pt x="1" y="1910466"/>
                </a:lnTo>
                <a:lnTo>
                  <a:pt x="1" y="4011736"/>
                </a:lnTo>
                <a:lnTo>
                  <a:pt x="1" y="4011737"/>
                </a:lnTo>
                <a:lnTo>
                  <a:pt x="6274731" y="4011737"/>
                </a:lnTo>
                <a:lnTo>
                  <a:pt x="6275384" y="3966108"/>
                </a:lnTo>
                <a:cubicBezTo>
                  <a:pt x="6237438" y="3074806"/>
                  <a:pt x="5574252" y="1330576"/>
                  <a:pt x="5353260" y="45776"/>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reihandform: Form 11">
            <a:extLst>
              <a:ext uri="{FF2B5EF4-FFF2-40B4-BE49-F238E27FC236}">
                <a16:creationId xmlns:a16="http://schemas.microsoft.com/office/drawing/2014/main" id="{F6851038-2598-4F4F-9AAD-A348DAEC236A}"/>
              </a:ext>
            </a:extLst>
          </p:cNvPr>
          <p:cNvSpPr>
            <a:spLocks/>
          </p:cNvSpPr>
          <p:nvPr userDrawn="1"/>
        </p:nvSpPr>
        <p:spPr bwMode="gray">
          <a:xfrm>
            <a:off x="5916616" y="3565038"/>
            <a:ext cx="6275384" cy="3292963"/>
          </a:xfrm>
          <a:custGeom>
            <a:avLst/>
            <a:gdLst>
              <a:gd name="connsiteX0" fmla="*/ 6275384 w 6275384"/>
              <a:gd name="connsiteY0" fmla="*/ 0 h 3292963"/>
              <a:gd name="connsiteX1" fmla="*/ 6275384 w 6275384"/>
              <a:gd name="connsiteY1" fmla="*/ 3292963 h 3292963"/>
              <a:gd name="connsiteX2" fmla="*/ 652 w 6275384"/>
              <a:gd name="connsiteY2" fmla="*/ 3292963 h 3292963"/>
              <a:gd name="connsiteX3" fmla="*/ 0 w 6275384"/>
              <a:gd name="connsiteY3" fmla="*/ 3247333 h 3292963"/>
              <a:gd name="connsiteX4" fmla="*/ 392419 w 6275384"/>
              <a:gd name="connsiteY4" fmla="*/ 1434729 h 3292963"/>
              <a:gd name="connsiteX5" fmla="*/ 441087 w 6275384"/>
              <a:gd name="connsiteY5" fmla="*/ 1261443 h 3292963"/>
              <a:gd name="connsiteX6" fmla="*/ 910095 w 6275384"/>
              <a:gd name="connsiteY6" fmla="*/ 1149144 h 3292963"/>
              <a:gd name="connsiteX7" fmla="*/ 6269296 w 6275384"/>
              <a:gd name="connsiteY7" fmla="*/ 153 h 329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5384" h="3292963">
                <a:moveTo>
                  <a:pt x="6275384" y="0"/>
                </a:moveTo>
                <a:lnTo>
                  <a:pt x="6275384" y="3292963"/>
                </a:lnTo>
                <a:lnTo>
                  <a:pt x="652" y="3292963"/>
                </a:lnTo>
                <a:lnTo>
                  <a:pt x="0" y="3247333"/>
                </a:lnTo>
                <a:cubicBezTo>
                  <a:pt x="18973" y="2801682"/>
                  <a:pt x="194255" y="2142799"/>
                  <a:pt x="392419" y="1434729"/>
                </a:cubicBezTo>
                <a:lnTo>
                  <a:pt x="441087" y="1261443"/>
                </a:lnTo>
                <a:lnTo>
                  <a:pt x="910095" y="1149144"/>
                </a:lnTo>
                <a:cubicBezTo>
                  <a:pt x="3050604" y="623552"/>
                  <a:pt x="4880535" y="45361"/>
                  <a:pt x="6269296" y="153"/>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5040000"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BAFC859A-1187-4DD4-8E80-7AB6618D938E}"/>
              </a:ext>
            </a:extLst>
          </p:cNvPr>
          <p:cNvSpPr>
            <a:spLocks noGrp="1"/>
          </p:cNvSpPr>
          <p:nvPr>
            <p:ph type="ftr" sz="quarter" idx="16"/>
          </p:nvPr>
        </p:nvSpPr>
        <p:spPr bwMode="black"/>
        <p:txBody>
          <a:bodyPr/>
          <a:lstStyle>
            <a:lvl1pPr>
              <a:defRPr>
                <a:solidFill>
                  <a:schemeClr val="bg1"/>
                </a:solidFill>
              </a:defRPr>
            </a:lvl1pPr>
          </a:lstStyle>
          <a:p>
            <a:r>
              <a:rPr lang="de-DE"/>
              <a:t>dm-Musterfolienbibliothek</a:t>
            </a:r>
          </a:p>
        </p:txBody>
      </p:sp>
      <p:sp>
        <p:nvSpPr>
          <p:cNvPr id="9" name="Foliennummernplatzhalter 8">
            <a:extLst>
              <a:ext uri="{FF2B5EF4-FFF2-40B4-BE49-F238E27FC236}">
                <a16:creationId xmlns:a16="http://schemas.microsoft.com/office/drawing/2014/main" id="{E651E9DC-BEAB-445A-B6E7-E3586C3C1FC8}"/>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18" name="Titel 30">
            <a:extLst>
              <a:ext uri="{FF2B5EF4-FFF2-40B4-BE49-F238E27FC236}">
                <a16:creationId xmlns:a16="http://schemas.microsoft.com/office/drawing/2014/main" id="{C430B8F7-0B98-40C6-AE8D-A18FA35F0E22}"/>
              </a:ext>
            </a:extLst>
          </p:cNvPr>
          <p:cNvSpPr>
            <a:spLocks noGrp="1"/>
          </p:cNvSpPr>
          <p:nvPr>
            <p:ph type="title" hasCustomPrompt="1"/>
          </p:nvPr>
        </p:nvSpPr>
        <p:spPr>
          <a:xfrm>
            <a:off x="874712" y="621989"/>
            <a:ext cx="5041901" cy="936000"/>
          </a:xfrm>
        </p:spPr>
        <p:txBody>
          <a:bodyPr/>
          <a:lstStyle/>
          <a:p>
            <a:r>
              <a:rPr lang="de-DE"/>
              <a:t>Hier kann eine ein- oder zweizeilige Headline stehen</a:t>
            </a:r>
          </a:p>
        </p:txBody>
      </p:sp>
      <p:sp>
        <p:nvSpPr>
          <p:cNvPr id="19" name="Untertitel 2">
            <a:extLst>
              <a:ext uri="{FF2B5EF4-FFF2-40B4-BE49-F238E27FC236}">
                <a16:creationId xmlns:a16="http://schemas.microsoft.com/office/drawing/2014/main" id="{9FFE8F0C-396C-441A-9AEE-F1CD203CF97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Datumsplatzhalter 2">
            <a:extLst>
              <a:ext uri="{FF2B5EF4-FFF2-40B4-BE49-F238E27FC236}">
                <a16:creationId xmlns:a16="http://schemas.microsoft.com/office/drawing/2014/main" id="{F501EB4C-5FE7-423B-A32E-548DB66EE1F5}"/>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grpSp>
        <p:nvGrpSpPr>
          <p:cNvPr id="2" name="Gruppieren 1">
            <a:extLst>
              <a:ext uri="{FF2B5EF4-FFF2-40B4-BE49-F238E27FC236}">
                <a16:creationId xmlns:a16="http://schemas.microsoft.com/office/drawing/2014/main" id="{A68A36AB-A1FD-4845-B8F6-4A6DEB8BAA11}"/>
              </a:ext>
            </a:extLst>
          </p:cNvPr>
          <p:cNvGrpSpPr/>
          <p:nvPr userDrawn="1"/>
        </p:nvGrpSpPr>
        <p:grpSpPr>
          <a:xfrm>
            <a:off x="7635797" y="1015841"/>
            <a:ext cx="3254187" cy="5121503"/>
            <a:chOff x="7635797" y="1015841"/>
            <a:chExt cx="3254187" cy="5121503"/>
          </a:xfrm>
        </p:grpSpPr>
        <p:sp>
          <p:nvSpPr>
            <p:cNvPr id="16" name="Rechteck: abgerundete Ecken 15">
              <a:extLst>
                <a:ext uri="{FF2B5EF4-FFF2-40B4-BE49-F238E27FC236}">
                  <a16:creationId xmlns:a16="http://schemas.microsoft.com/office/drawing/2014/main" id="{1DB2CDD9-3AEA-45E8-B46E-48B162FA97A7}"/>
                </a:ext>
              </a:extLst>
            </p:cNvPr>
            <p:cNvSpPr/>
            <p:nvPr userDrawn="1"/>
          </p:nvSpPr>
          <p:spPr bwMode="gray">
            <a:xfrm>
              <a:off x="8267700" y="1196182"/>
              <a:ext cx="1958975" cy="4238624"/>
            </a:xfrm>
            <a:prstGeom prst="roundRect">
              <a:avLst>
                <a:gd name="adj" fmla="val 10022"/>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marL="180000" indent="-180000" algn="l">
                <a:lnSpc>
                  <a:spcPct val="90000"/>
                </a:lnSpc>
                <a:spcBef>
                  <a:spcPts val="400"/>
                </a:spcBef>
                <a:spcAft>
                  <a:spcPts val="400"/>
                </a:spcAft>
                <a:buFont typeface="Arial" panose="020B0604020202020204" pitchFamily="34" charset="0"/>
                <a:buChar char="•"/>
              </a:pPr>
              <a:endParaRPr lang="de-DE" sz="1400" err="1"/>
            </a:p>
          </p:txBody>
        </p:sp>
        <p:pic>
          <p:nvPicPr>
            <p:cNvPr id="20" name="Picture 22" descr="A picture containing monitor, sign, sitting, bus&#10;&#10;Description automatically generated">
              <a:extLst>
                <a:ext uri="{FF2B5EF4-FFF2-40B4-BE49-F238E27FC236}">
                  <a16:creationId xmlns:a16="http://schemas.microsoft.com/office/drawing/2014/main" id="{ED364843-539B-429A-B640-FA029450485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gray">
            <a:xfrm>
              <a:off x="7635797" y="1015841"/>
              <a:ext cx="3254187" cy="5121503"/>
            </a:xfrm>
            <a:prstGeom prst="rect">
              <a:avLst/>
            </a:prstGeom>
          </p:spPr>
        </p:pic>
      </p:grpSp>
      <p:sp>
        <p:nvSpPr>
          <p:cNvPr id="24" name="Bildplatzhalter 23">
            <a:extLst>
              <a:ext uri="{FF2B5EF4-FFF2-40B4-BE49-F238E27FC236}">
                <a16:creationId xmlns:a16="http://schemas.microsoft.com/office/drawing/2014/main" id="{C299C7D6-F09B-4A20-8C49-6987A763EF93}"/>
              </a:ext>
            </a:extLst>
          </p:cNvPr>
          <p:cNvSpPr>
            <a:spLocks noGrp="1"/>
          </p:cNvSpPr>
          <p:nvPr userDrawn="1">
            <p:ph type="pic" sz="quarter" idx="18" hasCustomPrompt="1"/>
          </p:nvPr>
        </p:nvSpPr>
        <p:spPr bwMode="gray">
          <a:xfrm>
            <a:off x="8267700" y="1196182"/>
            <a:ext cx="1958975" cy="4238624"/>
          </a:xfrm>
          <a:custGeom>
            <a:avLst/>
            <a:gdLst>
              <a:gd name="connsiteX0" fmla="*/ 196328 w 1958975"/>
              <a:gd name="connsiteY0" fmla="*/ 0 h 4238624"/>
              <a:gd name="connsiteX1" fmla="*/ 1762647 w 1958975"/>
              <a:gd name="connsiteY1" fmla="*/ 0 h 4238624"/>
              <a:gd name="connsiteX2" fmla="*/ 1958975 w 1958975"/>
              <a:gd name="connsiteY2" fmla="*/ 196328 h 4238624"/>
              <a:gd name="connsiteX3" fmla="*/ 1958975 w 1958975"/>
              <a:gd name="connsiteY3" fmla="*/ 4042296 h 4238624"/>
              <a:gd name="connsiteX4" fmla="*/ 1762647 w 1958975"/>
              <a:gd name="connsiteY4" fmla="*/ 4238624 h 4238624"/>
              <a:gd name="connsiteX5" fmla="*/ 196328 w 1958975"/>
              <a:gd name="connsiteY5" fmla="*/ 4238624 h 4238624"/>
              <a:gd name="connsiteX6" fmla="*/ 0 w 1958975"/>
              <a:gd name="connsiteY6" fmla="*/ 4042296 h 4238624"/>
              <a:gd name="connsiteX7" fmla="*/ 0 w 1958975"/>
              <a:gd name="connsiteY7" fmla="*/ 196328 h 4238624"/>
              <a:gd name="connsiteX8" fmla="*/ 196328 w 1958975"/>
              <a:gd name="connsiteY8" fmla="*/ 0 h 4238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8975" h="4238624">
                <a:moveTo>
                  <a:pt x="196328" y="0"/>
                </a:moveTo>
                <a:lnTo>
                  <a:pt x="1762647" y="0"/>
                </a:lnTo>
                <a:cubicBezTo>
                  <a:pt x="1871076" y="0"/>
                  <a:pt x="1958975" y="87899"/>
                  <a:pt x="1958975" y="196328"/>
                </a:cubicBezTo>
                <a:lnTo>
                  <a:pt x="1958975" y="4042296"/>
                </a:lnTo>
                <a:cubicBezTo>
                  <a:pt x="1958975" y="4150725"/>
                  <a:pt x="1871076" y="4238624"/>
                  <a:pt x="1762647" y="4238624"/>
                </a:cubicBezTo>
                <a:lnTo>
                  <a:pt x="196328" y="4238624"/>
                </a:lnTo>
                <a:cubicBezTo>
                  <a:pt x="87899" y="4238624"/>
                  <a:pt x="0" y="4150725"/>
                  <a:pt x="0" y="4042296"/>
                </a:cubicBezTo>
                <a:lnTo>
                  <a:pt x="0" y="196328"/>
                </a:lnTo>
                <a:cubicBezTo>
                  <a:pt x="0" y="87899"/>
                  <a:pt x="87899" y="0"/>
                  <a:pt x="196328"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Tree>
    <p:extLst>
      <p:ext uri="{BB962C8B-B14F-4D97-AF65-F5344CB8AC3E}">
        <p14:creationId xmlns:p14="http://schemas.microsoft.com/office/powerpoint/2010/main" val="98739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0" name="Untertitel 2">
            <a:extLst>
              <a:ext uri="{FF2B5EF4-FFF2-40B4-BE49-F238E27FC236}">
                <a16:creationId xmlns:a16="http://schemas.microsoft.com/office/drawing/2014/main" id="{1611E5AE-569B-4AAD-9D13-58DEB13FF262}"/>
              </a:ext>
            </a:extLst>
          </p:cNvPr>
          <p:cNvSpPr>
            <a:spLocks noGrp="1"/>
          </p:cNvSpPr>
          <p:nvPr>
            <p:ph type="subTitle" idx="1" hasCustomPrompt="1"/>
          </p:nvPr>
        </p:nvSpPr>
        <p:spPr bwMode="gray">
          <a:xfrm>
            <a:off x="874712" y="298139"/>
            <a:ext cx="10440000"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1" name="Titel 30">
            <a:extLst>
              <a:ext uri="{FF2B5EF4-FFF2-40B4-BE49-F238E27FC236}">
                <a16:creationId xmlns:a16="http://schemas.microsoft.com/office/drawing/2014/main" id="{844D177C-B16F-4A64-9D79-3B4D2A85A3F6}"/>
              </a:ext>
            </a:extLst>
          </p:cNvPr>
          <p:cNvSpPr>
            <a:spLocks noGrp="1"/>
          </p:cNvSpPr>
          <p:nvPr>
            <p:ph type="title" hasCustomPrompt="1"/>
          </p:nvPr>
        </p:nvSpPr>
        <p:spPr>
          <a:xfrm>
            <a:off x="874712" y="621989"/>
            <a:ext cx="10440000" cy="936000"/>
          </a:xfrm>
        </p:spPr>
        <p:txBody>
          <a:bodyPr/>
          <a:lstStyle/>
          <a:p>
            <a:r>
              <a:rPr lang="de-DE"/>
              <a:t>Hier kann eine ein- oder zweizeilige Headline stehen</a:t>
            </a:r>
          </a:p>
        </p:txBody>
      </p:sp>
      <p:pic>
        <p:nvPicPr>
          <p:cNvPr id="2" name="Picture 1">
            <a:extLst>
              <a:ext uri="{FF2B5EF4-FFF2-40B4-BE49-F238E27FC236}">
                <a16:creationId xmlns:a16="http://schemas.microsoft.com/office/drawing/2014/main" id="{7F280922-E354-9955-6AED-6E70342496ED}"/>
              </a:ext>
            </a:extLst>
          </p:cNvPr>
          <p:cNvPicPr>
            <a:picLocks noChangeAspect="1"/>
          </p:cNvPicPr>
          <p:nvPr userDrawn="1"/>
        </p:nvPicPr>
        <p:blipFill>
          <a:blip r:embed="rId2"/>
          <a:stretch>
            <a:fillRect/>
          </a:stretch>
        </p:blipFill>
        <p:spPr>
          <a:xfrm>
            <a:off x="0" y="5992368"/>
            <a:ext cx="12192000" cy="865632"/>
          </a:xfrm>
          <a:prstGeom prst="rect">
            <a:avLst/>
          </a:prstGeom>
        </p:spPr>
      </p:pic>
    </p:spTree>
    <p:extLst>
      <p:ext uri="{BB962C8B-B14F-4D97-AF65-F5344CB8AC3E}">
        <p14:creationId xmlns:p14="http://schemas.microsoft.com/office/powerpoint/2010/main" val="310457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Mockup Screen">
    <p:bg>
      <p:bgPr>
        <a:solidFill>
          <a:schemeClr val="accent5"/>
        </a:solidFill>
        <a:effectLst/>
      </p:bgPr>
    </p:bg>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AD7C7747-0D36-4535-8CB0-BA673C040168}"/>
              </a:ext>
            </a:extLst>
          </p:cNvPr>
          <p:cNvSpPr/>
          <p:nvPr userDrawn="1"/>
        </p:nvSpPr>
        <p:spPr bwMode="gray">
          <a:xfrm>
            <a:off x="0" y="0"/>
            <a:ext cx="7716838" cy="6858000"/>
          </a:xfrm>
          <a:custGeom>
            <a:avLst/>
            <a:gdLst>
              <a:gd name="connsiteX0" fmla="*/ 0 w 7716838"/>
              <a:gd name="connsiteY0" fmla="*/ 0 h 6858000"/>
              <a:gd name="connsiteX1" fmla="*/ 7716838 w 7716838"/>
              <a:gd name="connsiteY1" fmla="*/ 0 h 6858000"/>
              <a:gd name="connsiteX2" fmla="*/ 7716838 w 7716838"/>
              <a:gd name="connsiteY2" fmla="*/ 1 h 6858000"/>
              <a:gd name="connsiteX3" fmla="*/ 6648580 w 7716838"/>
              <a:gd name="connsiteY3" fmla="*/ 1 h 6858000"/>
              <a:gd name="connsiteX4" fmla="*/ 6729875 w 7716838"/>
              <a:gd name="connsiteY4" fmla="*/ 408261 h 6858000"/>
              <a:gd name="connsiteX5" fmla="*/ 6903265 w 7716838"/>
              <a:gd name="connsiteY5" fmla="*/ 2373366 h 6858000"/>
              <a:gd name="connsiteX6" fmla="*/ 5916616 w 7716838"/>
              <a:gd name="connsiteY6" fmla="*/ 6812371 h 6858000"/>
              <a:gd name="connsiteX7" fmla="*/ 5917268 w 7716838"/>
              <a:gd name="connsiteY7" fmla="*/ 6858000 h 6858000"/>
              <a:gd name="connsiteX8" fmla="*/ 0 w 7716838"/>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16838" h="6858000">
                <a:moveTo>
                  <a:pt x="0" y="0"/>
                </a:moveTo>
                <a:lnTo>
                  <a:pt x="7716838" y="0"/>
                </a:lnTo>
                <a:lnTo>
                  <a:pt x="7716838" y="1"/>
                </a:lnTo>
                <a:lnTo>
                  <a:pt x="6648580" y="1"/>
                </a:lnTo>
                <a:lnTo>
                  <a:pt x="6729875" y="408261"/>
                </a:lnTo>
                <a:cubicBezTo>
                  <a:pt x="6847461" y="1021078"/>
                  <a:pt x="6947679" y="1686585"/>
                  <a:pt x="6903265" y="2373366"/>
                </a:cubicBezTo>
                <a:cubicBezTo>
                  <a:pt x="6819989" y="3661081"/>
                  <a:pt x="5959982" y="5793741"/>
                  <a:pt x="5916616" y="6812371"/>
                </a:cubicBezTo>
                <a:lnTo>
                  <a:pt x="5917268"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10" name="Freihandform: Form 9">
            <a:extLst>
              <a:ext uri="{FF2B5EF4-FFF2-40B4-BE49-F238E27FC236}">
                <a16:creationId xmlns:a16="http://schemas.microsoft.com/office/drawing/2014/main" id="{B6856AAE-837E-4B2F-B03C-05AFAF5D9CAB}"/>
              </a:ext>
            </a:extLst>
          </p:cNvPr>
          <p:cNvSpPr/>
          <p:nvPr userDrawn="1"/>
        </p:nvSpPr>
        <p:spPr bwMode="gray">
          <a:xfrm>
            <a:off x="5916616" y="1"/>
            <a:ext cx="6275384" cy="6858000"/>
          </a:xfrm>
          <a:custGeom>
            <a:avLst/>
            <a:gdLst>
              <a:gd name="connsiteX0" fmla="*/ 4065816 w 6275384"/>
              <a:gd name="connsiteY0" fmla="*/ 0 h 6858000"/>
              <a:gd name="connsiteX1" fmla="*/ 6275384 w 6275384"/>
              <a:gd name="connsiteY1" fmla="*/ 0 h 6858000"/>
              <a:gd name="connsiteX2" fmla="*/ 6275384 w 6275384"/>
              <a:gd name="connsiteY2" fmla="*/ 6858000 h 6858000"/>
              <a:gd name="connsiteX3" fmla="*/ 652 w 6275384"/>
              <a:gd name="connsiteY3" fmla="*/ 6858000 h 6858000"/>
              <a:gd name="connsiteX4" fmla="*/ 0 w 6275384"/>
              <a:gd name="connsiteY4" fmla="*/ 6812370 h 6858000"/>
              <a:gd name="connsiteX5" fmla="*/ 986649 w 6275384"/>
              <a:gd name="connsiteY5" fmla="*/ 2373365 h 6858000"/>
              <a:gd name="connsiteX6" fmla="*/ 994830 w 6275384"/>
              <a:gd name="connsiteY6" fmla="*/ 1862759 h 6858000"/>
              <a:gd name="connsiteX7" fmla="*/ 984155 w 6275384"/>
              <a:gd name="connsiteY7" fmla="*/ 1648430 h 6858000"/>
              <a:gd name="connsiteX8" fmla="*/ 987752 w 6275384"/>
              <a:gd name="connsiteY8" fmla="*/ 1648647 h 6858000"/>
              <a:gd name="connsiteX9" fmla="*/ 3969255 w 6275384"/>
              <a:gd name="connsiteY9" fmla="*/ 848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75384" h="6858000">
                <a:moveTo>
                  <a:pt x="4065816" y="0"/>
                </a:moveTo>
                <a:lnTo>
                  <a:pt x="6275384" y="0"/>
                </a:lnTo>
                <a:lnTo>
                  <a:pt x="6275384" y="6858000"/>
                </a:lnTo>
                <a:lnTo>
                  <a:pt x="652" y="6858000"/>
                </a:lnTo>
                <a:lnTo>
                  <a:pt x="0" y="6812370"/>
                </a:lnTo>
                <a:cubicBezTo>
                  <a:pt x="43366" y="5793740"/>
                  <a:pt x="903373" y="3661080"/>
                  <a:pt x="986649" y="2373365"/>
                </a:cubicBezTo>
                <a:cubicBezTo>
                  <a:pt x="997753" y="2201670"/>
                  <a:pt x="999817" y="2031304"/>
                  <a:pt x="994830" y="1862759"/>
                </a:cubicBezTo>
                <a:lnTo>
                  <a:pt x="984155" y="1648430"/>
                </a:lnTo>
                <a:lnTo>
                  <a:pt x="987752" y="1648647"/>
                </a:lnTo>
                <a:cubicBezTo>
                  <a:pt x="1977713" y="1662967"/>
                  <a:pt x="3003457" y="919290"/>
                  <a:pt x="3969255" y="84847"/>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Freihandform: Form 10">
            <a:extLst>
              <a:ext uri="{FF2B5EF4-FFF2-40B4-BE49-F238E27FC236}">
                <a16:creationId xmlns:a16="http://schemas.microsoft.com/office/drawing/2014/main" id="{8BDF50F2-46C6-4F33-B4C6-62F7EEC7D115}"/>
              </a:ext>
            </a:extLst>
          </p:cNvPr>
          <p:cNvSpPr>
            <a:spLocks/>
          </p:cNvSpPr>
          <p:nvPr userDrawn="1"/>
        </p:nvSpPr>
        <p:spPr bwMode="gray">
          <a:xfrm flipH="1">
            <a:off x="5916615" y="2846263"/>
            <a:ext cx="6275384" cy="4011737"/>
          </a:xfrm>
          <a:custGeom>
            <a:avLst/>
            <a:gdLst>
              <a:gd name="connsiteX0" fmla="*/ 5346389 w 6275384"/>
              <a:gd name="connsiteY0" fmla="*/ 0 h 4011737"/>
              <a:gd name="connsiteX1" fmla="*/ 4768443 w 6275384"/>
              <a:gd name="connsiteY1" fmla="*/ 130551 h 4011737"/>
              <a:gd name="connsiteX2" fmla="*/ 146551 w 6275384"/>
              <a:gd name="connsiteY2" fmla="*/ 974140 h 4011737"/>
              <a:gd name="connsiteX3" fmla="*/ 0 w 6275384"/>
              <a:gd name="connsiteY3" fmla="*/ 993645 h 4011737"/>
              <a:gd name="connsiteX4" fmla="*/ 0 w 6275384"/>
              <a:gd name="connsiteY4" fmla="*/ 1910466 h 4011737"/>
              <a:gd name="connsiteX5" fmla="*/ 1 w 6275384"/>
              <a:gd name="connsiteY5" fmla="*/ 1910466 h 4011737"/>
              <a:gd name="connsiteX6" fmla="*/ 1 w 6275384"/>
              <a:gd name="connsiteY6" fmla="*/ 4011736 h 4011737"/>
              <a:gd name="connsiteX7" fmla="*/ 1 w 6275384"/>
              <a:gd name="connsiteY7" fmla="*/ 4011737 h 4011737"/>
              <a:gd name="connsiteX8" fmla="*/ 6274731 w 6275384"/>
              <a:gd name="connsiteY8" fmla="*/ 4011737 h 4011737"/>
              <a:gd name="connsiteX9" fmla="*/ 6275384 w 6275384"/>
              <a:gd name="connsiteY9" fmla="*/ 3966108 h 4011737"/>
              <a:gd name="connsiteX10" fmla="*/ 5353260 w 6275384"/>
              <a:gd name="connsiteY10" fmla="*/ 45776 h 401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75384" h="4011737">
                <a:moveTo>
                  <a:pt x="5346389" y="0"/>
                </a:moveTo>
                <a:lnTo>
                  <a:pt x="4768443" y="130551"/>
                </a:lnTo>
                <a:cubicBezTo>
                  <a:pt x="3291812" y="451949"/>
                  <a:pt x="1747801" y="747552"/>
                  <a:pt x="146551" y="974140"/>
                </a:cubicBezTo>
                <a:lnTo>
                  <a:pt x="0" y="993645"/>
                </a:lnTo>
                <a:lnTo>
                  <a:pt x="0" y="1910466"/>
                </a:lnTo>
                <a:lnTo>
                  <a:pt x="1" y="1910466"/>
                </a:lnTo>
                <a:lnTo>
                  <a:pt x="1" y="4011736"/>
                </a:lnTo>
                <a:lnTo>
                  <a:pt x="1" y="4011737"/>
                </a:lnTo>
                <a:lnTo>
                  <a:pt x="6274731" y="4011737"/>
                </a:lnTo>
                <a:lnTo>
                  <a:pt x="6275384" y="3966108"/>
                </a:lnTo>
                <a:cubicBezTo>
                  <a:pt x="6237438" y="3074806"/>
                  <a:pt x="5574252" y="1330576"/>
                  <a:pt x="5353260" y="45776"/>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2" name="Freihandform: Form 11">
            <a:extLst>
              <a:ext uri="{FF2B5EF4-FFF2-40B4-BE49-F238E27FC236}">
                <a16:creationId xmlns:a16="http://schemas.microsoft.com/office/drawing/2014/main" id="{F6851038-2598-4F4F-9AAD-A348DAEC236A}"/>
              </a:ext>
            </a:extLst>
          </p:cNvPr>
          <p:cNvSpPr>
            <a:spLocks/>
          </p:cNvSpPr>
          <p:nvPr userDrawn="1"/>
        </p:nvSpPr>
        <p:spPr bwMode="gray">
          <a:xfrm>
            <a:off x="5916616" y="3565038"/>
            <a:ext cx="6275384" cy="3292963"/>
          </a:xfrm>
          <a:custGeom>
            <a:avLst/>
            <a:gdLst>
              <a:gd name="connsiteX0" fmla="*/ 6275384 w 6275384"/>
              <a:gd name="connsiteY0" fmla="*/ 0 h 3292963"/>
              <a:gd name="connsiteX1" fmla="*/ 6275384 w 6275384"/>
              <a:gd name="connsiteY1" fmla="*/ 3292963 h 3292963"/>
              <a:gd name="connsiteX2" fmla="*/ 652 w 6275384"/>
              <a:gd name="connsiteY2" fmla="*/ 3292963 h 3292963"/>
              <a:gd name="connsiteX3" fmla="*/ 0 w 6275384"/>
              <a:gd name="connsiteY3" fmla="*/ 3247333 h 3292963"/>
              <a:gd name="connsiteX4" fmla="*/ 392419 w 6275384"/>
              <a:gd name="connsiteY4" fmla="*/ 1434729 h 3292963"/>
              <a:gd name="connsiteX5" fmla="*/ 441087 w 6275384"/>
              <a:gd name="connsiteY5" fmla="*/ 1261443 h 3292963"/>
              <a:gd name="connsiteX6" fmla="*/ 910095 w 6275384"/>
              <a:gd name="connsiteY6" fmla="*/ 1149144 h 3292963"/>
              <a:gd name="connsiteX7" fmla="*/ 6269296 w 6275384"/>
              <a:gd name="connsiteY7" fmla="*/ 153 h 329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75384" h="3292963">
                <a:moveTo>
                  <a:pt x="6275384" y="0"/>
                </a:moveTo>
                <a:lnTo>
                  <a:pt x="6275384" y="3292963"/>
                </a:lnTo>
                <a:lnTo>
                  <a:pt x="652" y="3292963"/>
                </a:lnTo>
                <a:lnTo>
                  <a:pt x="0" y="3247333"/>
                </a:lnTo>
                <a:cubicBezTo>
                  <a:pt x="18973" y="2801682"/>
                  <a:pt x="194255" y="2142799"/>
                  <a:pt x="392419" y="1434729"/>
                </a:cubicBezTo>
                <a:lnTo>
                  <a:pt x="441087" y="1261443"/>
                </a:lnTo>
                <a:lnTo>
                  <a:pt x="910095" y="1149144"/>
                </a:lnTo>
                <a:cubicBezTo>
                  <a:pt x="3050604" y="623552"/>
                  <a:pt x="4880535" y="45361"/>
                  <a:pt x="6269296" y="153"/>
                </a:cubicBezTo>
                <a:close/>
              </a:path>
            </a:pathLst>
          </a:custGeom>
          <a:gradFill flip="none" rotWithShape="1">
            <a:gsLst>
              <a:gs pos="0">
                <a:schemeClr val="accent1">
                  <a:lumMod val="5000"/>
                  <a:lumOff val="95000"/>
                  <a:alpha val="10000"/>
                </a:schemeClr>
              </a:gs>
              <a:gs pos="100000">
                <a:schemeClr val="bg1">
                  <a:alpha val="10000"/>
                </a:schemeClr>
              </a:gs>
            </a:gsLst>
            <a:lin ang="0" scaled="1"/>
            <a:tileRect/>
          </a:gra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7" name="Textplatzhalter 16">
            <a:extLst>
              <a:ext uri="{FF2B5EF4-FFF2-40B4-BE49-F238E27FC236}">
                <a16:creationId xmlns:a16="http://schemas.microsoft.com/office/drawing/2014/main" id="{41BDC6D6-0A67-41FA-85DD-A0CBB3B2238C}"/>
              </a:ext>
            </a:extLst>
          </p:cNvPr>
          <p:cNvSpPr>
            <a:spLocks noGrp="1"/>
          </p:cNvSpPr>
          <p:nvPr>
            <p:ph type="body" sz="quarter" idx="14"/>
          </p:nvPr>
        </p:nvSpPr>
        <p:spPr bwMode="gray">
          <a:xfrm>
            <a:off x="874712" y="1881188"/>
            <a:ext cx="3241676" cy="4211637"/>
          </a:xfrm>
        </p:spPr>
        <p:txBody>
          <a:bodyPr/>
          <a:lstStyle>
            <a:lvl1pPr>
              <a:defRPr/>
            </a:lvl1pPr>
          </a:lstStyle>
          <a:p>
            <a:pPr lvl="0"/>
            <a:r>
              <a:rPr lang="de-DE"/>
              <a:t>Mastertextformat bearbeiten</a:t>
            </a:r>
          </a:p>
        </p:txBody>
      </p:sp>
      <p:sp>
        <p:nvSpPr>
          <p:cNvPr id="7" name="Fußzeilenplatzhalter 6">
            <a:extLst>
              <a:ext uri="{FF2B5EF4-FFF2-40B4-BE49-F238E27FC236}">
                <a16:creationId xmlns:a16="http://schemas.microsoft.com/office/drawing/2014/main" id="{BAFC859A-1187-4DD4-8E80-7AB6618D938E}"/>
              </a:ext>
            </a:extLst>
          </p:cNvPr>
          <p:cNvSpPr>
            <a:spLocks noGrp="1"/>
          </p:cNvSpPr>
          <p:nvPr>
            <p:ph type="ftr" sz="quarter" idx="16"/>
          </p:nvPr>
        </p:nvSpPr>
        <p:spPr bwMode="black"/>
        <p:txBody>
          <a:bodyPr/>
          <a:lstStyle>
            <a:lvl1pPr>
              <a:defRPr>
                <a:solidFill>
                  <a:schemeClr val="bg1"/>
                </a:solidFill>
              </a:defRPr>
            </a:lvl1pPr>
          </a:lstStyle>
          <a:p>
            <a:r>
              <a:rPr lang="de-DE"/>
              <a:t>dm-Musterfolienbibliothek</a:t>
            </a:r>
          </a:p>
        </p:txBody>
      </p:sp>
      <p:sp>
        <p:nvSpPr>
          <p:cNvPr id="9" name="Foliennummernplatzhalter 8">
            <a:extLst>
              <a:ext uri="{FF2B5EF4-FFF2-40B4-BE49-F238E27FC236}">
                <a16:creationId xmlns:a16="http://schemas.microsoft.com/office/drawing/2014/main" id="{E651E9DC-BEAB-445A-B6E7-E3586C3C1FC8}"/>
              </a:ext>
            </a:extLst>
          </p:cNvPr>
          <p:cNvSpPr>
            <a:spLocks noGrp="1"/>
          </p:cNvSpPr>
          <p:nvPr>
            <p:ph type="sldNum" sz="quarter" idx="17"/>
          </p:nvPr>
        </p:nvSpPr>
        <p:spPr bwMode="black"/>
        <p:txBody>
          <a:bodyPr/>
          <a:lstStyle>
            <a:lvl1pPr>
              <a:defRPr>
                <a:solidFill>
                  <a:schemeClr val="bg1"/>
                </a:solidFill>
              </a:defRPr>
            </a:lvl1pPr>
          </a:lstStyle>
          <a:p>
            <a:fld id="{CB71A0B3-436A-40BC-92D2-BFDE076B5301}" type="slidenum">
              <a:rPr lang="de-DE" smtClean="0"/>
              <a:pPr/>
              <a:t>‹Nr.›</a:t>
            </a:fld>
            <a:endParaRPr lang="de-DE"/>
          </a:p>
        </p:txBody>
      </p:sp>
      <p:sp>
        <p:nvSpPr>
          <p:cNvPr id="18" name="Titel 30">
            <a:extLst>
              <a:ext uri="{FF2B5EF4-FFF2-40B4-BE49-F238E27FC236}">
                <a16:creationId xmlns:a16="http://schemas.microsoft.com/office/drawing/2014/main" id="{C430B8F7-0B98-40C6-AE8D-A18FA35F0E22}"/>
              </a:ext>
            </a:extLst>
          </p:cNvPr>
          <p:cNvSpPr>
            <a:spLocks noGrp="1"/>
          </p:cNvSpPr>
          <p:nvPr>
            <p:ph type="title" hasCustomPrompt="1"/>
          </p:nvPr>
        </p:nvSpPr>
        <p:spPr>
          <a:xfrm>
            <a:off x="874713" y="621989"/>
            <a:ext cx="3241676" cy="936000"/>
          </a:xfrm>
        </p:spPr>
        <p:txBody>
          <a:bodyPr/>
          <a:lstStyle/>
          <a:p>
            <a:r>
              <a:rPr lang="de-DE"/>
              <a:t>Hier kann eine kurze Headline stehen</a:t>
            </a:r>
          </a:p>
        </p:txBody>
      </p:sp>
      <p:sp>
        <p:nvSpPr>
          <p:cNvPr id="19" name="Untertitel 2">
            <a:extLst>
              <a:ext uri="{FF2B5EF4-FFF2-40B4-BE49-F238E27FC236}">
                <a16:creationId xmlns:a16="http://schemas.microsoft.com/office/drawing/2014/main" id="{9FFE8F0C-396C-441A-9AEE-F1CD203CF97E}"/>
              </a:ext>
            </a:extLst>
          </p:cNvPr>
          <p:cNvSpPr>
            <a:spLocks noGrp="1"/>
          </p:cNvSpPr>
          <p:nvPr>
            <p:ph type="subTitle" idx="1" hasCustomPrompt="1"/>
          </p:nvPr>
        </p:nvSpPr>
        <p:spPr bwMode="gray">
          <a:xfrm>
            <a:off x="874712" y="298139"/>
            <a:ext cx="5041901" cy="323850"/>
          </a:xfrm>
        </p:spPr>
        <p:txBody>
          <a:bodyPr anchor="b" anchorCtr="0"/>
          <a:lstStyle>
            <a:lvl1pPr marL="0" indent="0" algn="l">
              <a:spcBef>
                <a:spcPts val="0"/>
              </a:spcBef>
              <a:spcAft>
                <a:spcPts val="0"/>
              </a:spcAft>
              <a:buNone/>
              <a:defRPr sz="1400" b="1">
                <a:solidFill>
                  <a:schemeClr val="tx1"/>
                </a:solidFill>
              </a:defRPr>
            </a:lvl1pPr>
            <a:lvl2pPr marL="0" indent="0" algn="l">
              <a:spcBef>
                <a:spcPts val="0"/>
              </a:spcBef>
              <a:spcAft>
                <a:spcPts val="0"/>
              </a:spcAft>
              <a:buNone/>
              <a:defRPr sz="1400" b="1">
                <a:solidFill>
                  <a:schemeClr val="tx1"/>
                </a:solidFill>
              </a:defRPr>
            </a:lvl2pPr>
            <a:lvl3pPr marL="0" indent="0" algn="l">
              <a:spcBef>
                <a:spcPts val="0"/>
              </a:spcBef>
              <a:spcAft>
                <a:spcPts val="0"/>
              </a:spcAft>
              <a:buNone/>
              <a:defRPr sz="1400" b="1">
                <a:solidFill>
                  <a:schemeClr val="tx1"/>
                </a:solidFill>
              </a:defRPr>
            </a:lvl3pPr>
            <a:lvl4pPr marL="0" indent="0" algn="l">
              <a:spcBef>
                <a:spcPts val="0"/>
              </a:spcBef>
              <a:spcAft>
                <a:spcPts val="0"/>
              </a:spcAft>
              <a:buNone/>
              <a:defRPr sz="1400" b="1">
                <a:solidFill>
                  <a:schemeClr val="tx1"/>
                </a:solidFill>
              </a:defRPr>
            </a:lvl4pPr>
            <a:lvl5pPr marL="0" indent="0" algn="l">
              <a:spcBef>
                <a:spcPts val="0"/>
              </a:spcBef>
              <a:spcAft>
                <a:spcPts val="0"/>
              </a:spcAft>
              <a:buNone/>
              <a:defRPr sz="1400" b="1">
                <a:solidFill>
                  <a:schemeClr val="tx1"/>
                </a:solidFill>
              </a:defRPr>
            </a:lvl5pPr>
            <a:lvl6pPr marL="0" indent="0" algn="l">
              <a:spcBef>
                <a:spcPts val="0"/>
              </a:spcBef>
              <a:spcAft>
                <a:spcPts val="0"/>
              </a:spcAft>
              <a:buNone/>
              <a:defRPr sz="1400" b="1">
                <a:solidFill>
                  <a:schemeClr val="tx1"/>
                </a:solidFill>
              </a:defRPr>
            </a:lvl6pPr>
            <a:lvl7pPr marL="0" indent="0" algn="l">
              <a:spcBef>
                <a:spcPts val="0"/>
              </a:spcBef>
              <a:spcAft>
                <a:spcPts val="0"/>
              </a:spcAft>
              <a:buNone/>
              <a:defRPr sz="1400" b="1">
                <a:solidFill>
                  <a:schemeClr val="tx1"/>
                </a:solidFill>
              </a:defRPr>
            </a:lvl7pPr>
            <a:lvl8pPr marL="0" indent="0" algn="l">
              <a:spcBef>
                <a:spcPts val="0"/>
              </a:spcBef>
              <a:spcAft>
                <a:spcPts val="0"/>
              </a:spcAft>
              <a:buNone/>
              <a:defRPr sz="1400" b="1">
                <a:solidFill>
                  <a:schemeClr val="tx1"/>
                </a:solidFill>
              </a:defRPr>
            </a:lvl8pPr>
            <a:lvl9pPr marL="0" indent="0" algn="l">
              <a:spcBef>
                <a:spcPts val="0"/>
              </a:spcBef>
              <a:spcAft>
                <a:spcPts val="0"/>
              </a:spcAft>
              <a:buNone/>
              <a:defRPr sz="1400" b="1">
                <a:solidFill>
                  <a:schemeClr val="tx1"/>
                </a:solidFill>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lang="de-DE" sz="1400" b="1">
                <a:latin typeface="+mj-lt"/>
                <a:cs typeface="Arial" panose="020B0604020202020204" pitchFamily="34" charset="0"/>
              </a:rPr>
              <a:t>Hier kann eine Abschnittsbezeichnung stehen</a:t>
            </a:r>
          </a:p>
        </p:txBody>
      </p:sp>
      <p:sp>
        <p:nvSpPr>
          <p:cNvPr id="13" name="Datumsplatzhalter 2">
            <a:extLst>
              <a:ext uri="{FF2B5EF4-FFF2-40B4-BE49-F238E27FC236}">
                <a16:creationId xmlns:a16="http://schemas.microsoft.com/office/drawing/2014/main" id="{F501EB4C-5FE7-423B-A32E-548DB66EE1F5}"/>
              </a:ext>
            </a:extLst>
          </p:cNvPr>
          <p:cNvSpPr>
            <a:spLocks noGrp="1"/>
          </p:cNvSpPr>
          <p:nvPr>
            <p:ph type="dt" sz="half" idx="10"/>
          </p:nvPr>
        </p:nvSpPr>
        <p:spPr bwMode="gray">
          <a:xfrm>
            <a:off x="0" y="5995288"/>
            <a:ext cx="12192000" cy="862712"/>
          </a:xfrm>
          <a:blipFill>
            <a:blip r:embed="rId2">
              <a:extLst>
                <a:ext uri="{96DAC541-7B7A-43D3-8B79-37D633B846F1}">
                  <asvg:svgBlip xmlns:asvg="http://schemas.microsoft.com/office/drawing/2016/SVG/main" r:embed="rId3"/>
                </a:ext>
              </a:extLst>
            </a:blip>
            <a:stretch>
              <a:fillRect/>
            </a:stretch>
          </a:blipFill>
        </p:spPr>
        <p:txBody>
          <a:bodyPr anchor="b"/>
          <a:lstStyle>
            <a:lvl1pPr>
              <a:defRPr sz="100">
                <a:noFill/>
              </a:defRPr>
            </a:lvl1pPr>
          </a:lstStyle>
          <a:p>
            <a:r>
              <a:rPr lang="de-DE"/>
              <a:t>Datumsplatzhalter immer eingeblendet lassen (Logo)</a:t>
            </a:r>
          </a:p>
        </p:txBody>
      </p:sp>
      <p:grpSp>
        <p:nvGrpSpPr>
          <p:cNvPr id="3" name="Gruppieren 2">
            <a:extLst>
              <a:ext uri="{FF2B5EF4-FFF2-40B4-BE49-F238E27FC236}">
                <a16:creationId xmlns:a16="http://schemas.microsoft.com/office/drawing/2014/main" id="{B4B31DC3-01CD-4D8E-8687-DB738068F9BB}"/>
              </a:ext>
            </a:extLst>
          </p:cNvPr>
          <p:cNvGrpSpPr/>
          <p:nvPr userDrawn="1"/>
        </p:nvGrpSpPr>
        <p:grpSpPr>
          <a:xfrm>
            <a:off x="4393885" y="1069064"/>
            <a:ext cx="7614759" cy="4632553"/>
            <a:chOff x="4393885" y="1069064"/>
            <a:chExt cx="7614759" cy="4632553"/>
          </a:xfrm>
        </p:grpSpPr>
        <p:sp>
          <p:nvSpPr>
            <p:cNvPr id="26" name="Grafik 13">
              <a:extLst>
                <a:ext uri="{FF2B5EF4-FFF2-40B4-BE49-F238E27FC236}">
                  <a16:creationId xmlns:a16="http://schemas.microsoft.com/office/drawing/2014/main" id="{93E6DEAC-DCB7-4FB4-948A-DFF8D404C60C}"/>
                </a:ext>
              </a:extLst>
            </p:cNvPr>
            <p:cNvSpPr/>
            <p:nvPr userDrawn="1"/>
          </p:nvSpPr>
          <p:spPr>
            <a:xfrm>
              <a:off x="5031103" y="1097533"/>
              <a:ext cx="6330318" cy="4082908"/>
            </a:xfrm>
            <a:custGeom>
              <a:avLst/>
              <a:gdLst>
                <a:gd name="connsiteX0" fmla="*/ 5093912 w 5094064"/>
                <a:gd name="connsiteY0" fmla="*/ 3285450 h 3285553"/>
                <a:gd name="connsiteX1" fmla="*/ 5070291 w 5094064"/>
                <a:gd name="connsiteY1" fmla="*/ 146867 h 3285553"/>
                <a:gd name="connsiteX2" fmla="*/ 4924653 w 5094064"/>
                <a:gd name="connsiteY2" fmla="*/ -104 h 3285553"/>
                <a:gd name="connsiteX3" fmla="*/ 165963 w 5094064"/>
                <a:gd name="connsiteY3" fmla="*/ -104 h 3285553"/>
                <a:gd name="connsiteX4" fmla="*/ 24136 w 5094064"/>
                <a:gd name="connsiteY4" fmla="*/ 134104 h 3285553"/>
                <a:gd name="connsiteX5" fmla="*/ -153 w 5094064"/>
                <a:gd name="connsiteY5" fmla="*/ 3285450 h 328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4064" h="3285553">
                  <a:moveTo>
                    <a:pt x="5093912" y="3285450"/>
                  </a:moveTo>
                  <a:cubicBezTo>
                    <a:pt x="5093912" y="3285450"/>
                    <a:pt x="5070291" y="203160"/>
                    <a:pt x="5070291" y="146867"/>
                  </a:cubicBezTo>
                  <a:cubicBezTo>
                    <a:pt x="5070291" y="90574"/>
                    <a:pt x="5054669" y="-104"/>
                    <a:pt x="4924653" y="-104"/>
                  </a:cubicBezTo>
                  <a:lnTo>
                    <a:pt x="165963" y="-104"/>
                  </a:lnTo>
                  <a:cubicBezTo>
                    <a:pt x="92049" y="-104"/>
                    <a:pt x="24136" y="41902"/>
                    <a:pt x="24136" y="134104"/>
                  </a:cubicBezTo>
                  <a:cubicBezTo>
                    <a:pt x="24136" y="226306"/>
                    <a:pt x="-153" y="3285450"/>
                    <a:pt x="-153" y="3285450"/>
                  </a:cubicBezTo>
                  <a:close/>
                </a:path>
              </a:pathLst>
            </a:custGeom>
            <a:solidFill>
              <a:srgbClr val="0E0E0E"/>
            </a:solidFill>
            <a:ln w="9525" cap="flat">
              <a:noFill/>
              <a:prstDash val="solid"/>
              <a:miter/>
            </a:ln>
          </p:spPr>
          <p:txBody>
            <a:bodyPr rtlCol="0" anchor="ctr"/>
            <a:lstStyle/>
            <a:p>
              <a:endParaRPr lang="de-DE"/>
            </a:p>
          </p:txBody>
        </p:sp>
        <p:pic>
          <p:nvPicPr>
            <p:cNvPr id="27" name="Grafik 26" descr="Ein Bild, das Text, Elektronik, Monitor, drinnen enthält.&#10;&#10;Automatisch generierte Beschreibung">
              <a:extLst>
                <a:ext uri="{FF2B5EF4-FFF2-40B4-BE49-F238E27FC236}">
                  <a16:creationId xmlns:a16="http://schemas.microsoft.com/office/drawing/2014/main" id="{6D91EC37-250B-44E0-ADB6-995AC9C8BBE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93885" y="1069064"/>
              <a:ext cx="7614759" cy="4632553"/>
            </a:xfrm>
            <a:prstGeom prst="rect">
              <a:avLst/>
            </a:prstGeom>
          </p:spPr>
        </p:pic>
      </p:grpSp>
      <p:sp>
        <p:nvSpPr>
          <p:cNvPr id="30" name="Bildplatzhalter 29">
            <a:extLst>
              <a:ext uri="{FF2B5EF4-FFF2-40B4-BE49-F238E27FC236}">
                <a16:creationId xmlns:a16="http://schemas.microsoft.com/office/drawing/2014/main" id="{0B0CB4E0-B426-4435-A73B-2EFC58CAC61A}"/>
              </a:ext>
            </a:extLst>
          </p:cNvPr>
          <p:cNvSpPr>
            <a:spLocks noGrp="1"/>
          </p:cNvSpPr>
          <p:nvPr>
            <p:ph type="pic" sz="quarter" idx="18" hasCustomPrompt="1"/>
          </p:nvPr>
        </p:nvSpPr>
        <p:spPr bwMode="gray">
          <a:xfrm>
            <a:off x="5030913" y="1097404"/>
            <a:ext cx="6330319" cy="4082909"/>
          </a:xfrm>
          <a:custGeom>
            <a:avLst/>
            <a:gdLst>
              <a:gd name="connsiteX0" fmla="*/ 206430 w 6330319"/>
              <a:gd name="connsiteY0" fmla="*/ 0 h 4082909"/>
              <a:gd name="connsiteX1" fmla="*/ 6119983 w 6330319"/>
              <a:gd name="connsiteY1" fmla="*/ 0 h 4082909"/>
              <a:gd name="connsiteX2" fmla="*/ 6300965 w 6330319"/>
              <a:gd name="connsiteY2" fmla="*/ 182638 h 4082909"/>
              <a:gd name="connsiteX3" fmla="*/ 6330319 w 6330319"/>
              <a:gd name="connsiteY3" fmla="*/ 4082909 h 4082909"/>
              <a:gd name="connsiteX4" fmla="*/ 0 w 6330319"/>
              <a:gd name="connsiteY4" fmla="*/ 4082909 h 4082909"/>
              <a:gd name="connsiteX5" fmla="*/ 30183 w 6330319"/>
              <a:gd name="connsiteY5" fmla="*/ 166778 h 4082909"/>
              <a:gd name="connsiteX6" fmla="*/ 206430 w 6330319"/>
              <a:gd name="connsiteY6" fmla="*/ 0 h 4082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30319" h="4082909">
                <a:moveTo>
                  <a:pt x="206430" y="0"/>
                </a:moveTo>
                <a:lnTo>
                  <a:pt x="6119983" y="0"/>
                </a:lnTo>
                <a:cubicBezTo>
                  <a:pt x="6281553" y="0"/>
                  <a:pt x="6300965" y="112684"/>
                  <a:pt x="6300965" y="182638"/>
                </a:cubicBezTo>
                <a:cubicBezTo>
                  <a:pt x="6300965" y="252593"/>
                  <a:pt x="6330319" y="4082909"/>
                  <a:pt x="6330319" y="4082909"/>
                </a:cubicBezTo>
                <a:lnTo>
                  <a:pt x="0" y="4082909"/>
                </a:lnTo>
                <a:cubicBezTo>
                  <a:pt x="0" y="4082909"/>
                  <a:pt x="30183" y="281356"/>
                  <a:pt x="30183" y="166778"/>
                </a:cubicBezTo>
                <a:cubicBezTo>
                  <a:pt x="30183" y="52200"/>
                  <a:pt x="114578" y="0"/>
                  <a:pt x="206430" y="0"/>
                </a:cubicBezTo>
                <a:close/>
              </a:path>
            </a:pathLst>
          </a:custGeom>
          <a:solidFill>
            <a:schemeClr val="bg1">
              <a:lumMod val="95000"/>
            </a:schemeClr>
          </a:solidFill>
        </p:spPr>
        <p:txBody>
          <a:bodyPr wrap="square" tIns="288000" anchor="ctr" anchorCtr="0">
            <a:noAutofit/>
          </a:bodyPr>
          <a:lstStyle>
            <a:lvl1pPr algn="ctr">
              <a:spcBef>
                <a:spcPts val="0"/>
              </a:spcBef>
              <a:spcAft>
                <a:spcPts val="0"/>
              </a:spcAft>
              <a:defRPr sz="1050"/>
            </a:lvl1pPr>
          </a:lstStyle>
          <a:p>
            <a:r>
              <a:rPr lang="de-DE"/>
              <a:t>Fügen Sie ein Bild über </a:t>
            </a:r>
            <a:br>
              <a:rPr lang="de-DE"/>
            </a:br>
            <a:r>
              <a:rPr lang="de-DE"/>
              <a:t>Klicken auf das Symbol ein. </a:t>
            </a:r>
            <a:br>
              <a:rPr lang="de-DE"/>
            </a:br>
            <a:endParaRPr lang="de-DE"/>
          </a:p>
          <a:p>
            <a:br>
              <a:rPr lang="de-DE"/>
            </a:br>
            <a:r>
              <a:rPr lang="de-DE"/>
              <a:t>Alternativ kopieren Sie ein Bild </a:t>
            </a:r>
            <a:br>
              <a:rPr lang="de-DE"/>
            </a:br>
            <a:r>
              <a:rPr lang="de-DE"/>
              <a:t>in die Zwischenablage, wählen </a:t>
            </a:r>
            <a:br>
              <a:rPr lang="de-DE"/>
            </a:br>
            <a:r>
              <a:rPr lang="de-DE"/>
              <a:t>Sie den Platzhalter an und </a:t>
            </a:r>
            <a:br>
              <a:rPr lang="de-DE"/>
            </a:br>
            <a:r>
              <a:rPr lang="de-DE"/>
              <a:t>klicken Sie einfügen. </a:t>
            </a:r>
          </a:p>
        </p:txBody>
      </p:sp>
    </p:spTree>
    <p:extLst>
      <p:ext uri="{BB962C8B-B14F-4D97-AF65-F5344CB8AC3E}">
        <p14:creationId xmlns:p14="http://schemas.microsoft.com/office/powerpoint/2010/main" val="289036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slideLayout" Target="../slideLayouts/slideLayout55.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34" Type="http://schemas.openxmlformats.org/officeDocument/2006/relationships/slideLayout" Target="../slideLayouts/slideLayout63.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33" Type="http://schemas.openxmlformats.org/officeDocument/2006/relationships/slideLayout" Target="../slideLayouts/slideLayout62.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29" Type="http://schemas.openxmlformats.org/officeDocument/2006/relationships/slideLayout" Target="../slideLayouts/slideLayout58.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32" Type="http://schemas.openxmlformats.org/officeDocument/2006/relationships/slideLayout" Target="../slideLayouts/slideLayout61.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28" Type="http://schemas.openxmlformats.org/officeDocument/2006/relationships/slideLayout" Target="../slideLayouts/slideLayout57.xml"/><Relationship Id="rId36" Type="http://schemas.openxmlformats.org/officeDocument/2006/relationships/theme" Target="../theme/theme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31" Type="http://schemas.openxmlformats.org/officeDocument/2006/relationships/slideLayout" Target="../slideLayouts/slideLayout60.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slideLayout" Target="../slideLayouts/slideLayout56.xml"/><Relationship Id="rId30" Type="http://schemas.openxmlformats.org/officeDocument/2006/relationships/slideLayout" Target="../slideLayouts/slideLayout59.xml"/><Relationship Id="rId35" Type="http://schemas.openxmlformats.org/officeDocument/2006/relationships/slideLayout" Target="../slideLayouts/slideLayout64.xml"/><Relationship Id="rId8"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7.xml"/><Relationship Id="rId18" Type="http://schemas.openxmlformats.org/officeDocument/2006/relationships/slideLayout" Target="../slideLayouts/slideLayout82.xml"/><Relationship Id="rId26" Type="http://schemas.openxmlformats.org/officeDocument/2006/relationships/slideLayout" Target="../slideLayouts/slideLayout90.xml"/><Relationship Id="rId3" Type="http://schemas.openxmlformats.org/officeDocument/2006/relationships/slideLayout" Target="../slideLayouts/slideLayout67.xml"/><Relationship Id="rId21" Type="http://schemas.openxmlformats.org/officeDocument/2006/relationships/slideLayout" Target="../slideLayouts/slideLayout85.xml"/><Relationship Id="rId34" Type="http://schemas.openxmlformats.org/officeDocument/2006/relationships/slideLayout" Target="../slideLayouts/slideLayout98.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5" Type="http://schemas.openxmlformats.org/officeDocument/2006/relationships/slideLayout" Target="../slideLayouts/slideLayout89.xml"/><Relationship Id="rId33" Type="http://schemas.openxmlformats.org/officeDocument/2006/relationships/slideLayout" Target="../slideLayouts/slideLayout97.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29" Type="http://schemas.openxmlformats.org/officeDocument/2006/relationships/slideLayout" Target="../slideLayouts/slideLayout93.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24" Type="http://schemas.openxmlformats.org/officeDocument/2006/relationships/slideLayout" Target="../slideLayouts/slideLayout88.xml"/><Relationship Id="rId32" Type="http://schemas.openxmlformats.org/officeDocument/2006/relationships/slideLayout" Target="../slideLayouts/slideLayout96.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23" Type="http://schemas.openxmlformats.org/officeDocument/2006/relationships/slideLayout" Target="../slideLayouts/slideLayout87.xml"/><Relationship Id="rId28" Type="http://schemas.openxmlformats.org/officeDocument/2006/relationships/slideLayout" Target="../slideLayouts/slideLayout92.xml"/><Relationship Id="rId36" Type="http://schemas.openxmlformats.org/officeDocument/2006/relationships/theme" Target="../theme/theme3.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31" Type="http://schemas.openxmlformats.org/officeDocument/2006/relationships/slideLayout" Target="../slideLayouts/slideLayout95.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 Id="rId22" Type="http://schemas.openxmlformats.org/officeDocument/2006/relationships/slideLayout" Target="../slideLayouts/slideLayout86.xml"/><Relationship Id="rId27" Type="http://schemas.openxmlformats.org/officeDocument/2006/relationships/slideLayout" Target="../slideLayouts/slideLayout91.xml"/><Relationship Id="rId30" Type="http://schemas.openxmlformats.org/officeDocument/2006/relationships/slideLayout" Target="../slideLayouts/slideLayout94.xml"/><Relationship Id="rId35" Type="http://schemas.openxmlformats.org/officeDocument/2006/relationships/slideLayout" Target="../slideLayouts/slideLayout99.xml"/><Relationship Id="rId8"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1">
            <a:lum/>
          </a:blip>
          <a:srcRect/>
          <a:stretch>
            <a:fillRect/>
          </a:stretch>
        </a:blip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765716B-EA4D-4DF4-AD6E-145DDE147A3A}"/>
              </a:ext>
            </a:extLst>
          </p:cNvPr>
          <p:cNvSpPr>
            <a:spLocks noGrp="1"/>
          </p:cNvSpPr>
          <p:nvPr>
            <p:ph type="title"/>
          </p:nvPr>
        </p:nvSpPr>
        <p:spPr bwMode="gray">
          <a:xfrm>
            <a:off x="874712" y="621989"/>
            <a:ext cx="10440000" cy="936000"/>
          </a:xfrm>
          <a:prstGeom prst="rect">
            <a:avLst/>
          </a:prstGeom>
        </p:spPr>
        <p:txBody>
          <a:bodyPr vert="horz" lIns="0" tIns="162000" rIns="0" bIns="0" rtlCol="0" anchor="t" anchorCtr="0">
            <a:noAutofit/>
          </a:bodyPr>
          <a:lstStyle/>
          <a:p>
            <a:pPr lvl="0"/>
            <a:r>
              <a:rPr lang="de-DE"/>
              <a:t>Mastertitelformat bearbeiten</a:t>
            </a:r>
          </a:p>
        </p:txBody>
      </p:sp>
      <p:sp>
        <p:nvSpPr>
          <p:cNvPr id="3" name="Textplatzhalter 2">
            <a:extLst>
              <a:ext uri="{FF2B5EF4-FFF2-40B4-BE49-F238E27FC236}">
                <a16:creationId xmlns:a16="http://schemas.microsoft.com/office/drawing/2014/main" id="{E364B399-B737-4DC3-9FC4-FC0CD651D612}"/>
              </a:ext>
            </a:extLst>
          </p:cNvPr>
          <p:cNvSpPr>
            <a:spLocks noGrp="1"/>
          </p:cNvSpPr>
          <p:nvPr>
            <p:ph type="body" idx="1"/>
          </p:nvPr>
        </p:nvSpPr>
        <p:spPr bwMode="gray">
          <a:xfrm>
            <a:off x="874712" y="1881188"/>
            <a:ext cx="10440000" cy="4211637"/>
          </a:xfrm>
          <a:prstGeom prst="rect">
            <a:avLst/>
          </a:prstGeom>
        </p:spPr>
        <p:txBody>
          <a:bodyPr vert="horz" lIns="0" tIns="0" rIns="0" bIns="0" rtlCol="0">
            <a:noAutofit/>
          </a:bodyPr>
          <a:lstStyle/>
          <a:p>
            <a:pPr lvl="0"/>
            <a:r>
              <a:rPr lang="de-DE"/>
              <a:t>Erste Ebene / Fließtext </a:t>
            </a:r>
            <a:r>
              <a:rPr lang="de-DE" err="1"/>
              <a:t>dm</a:t>
            </a:r>
            <a:r>
              <a:rPr lang="de-DE"/>
              <a:t> Office 14pt</a:t>
            </a:r>
          </a:p>
          <a:p>
            <a:pPr lvl="1"/>
            <a:r>
              <a:rPr lang="de-DE"/>
              <a:t>Zweite Ebene / Bullet Point </a:t>
            </a:r>
            <a:r>
              <a:rPr lang="de-DE" err="1"/>
              <a:t>dm</a:t>
            </a:r>
            <a:r>
              <a:rPr lang="de-DE"/>
              <a:t> Office 14pt</a:t>
            </a:r>
          </a:p>
          <a:p>
            <a:pPr lvl="2"/>
            <a:r>
              <a:rPr lang="de-DE"/>
              <a:t>Dritte Ebene / Bullet Point zweite Ebene </a:t>
            </a:r>
            <a:r>
              <a:rPr lang="de-DE" err="1"/>
              <a:t>dm</a:t>
            </a:r>
            <a:r>
              <a:rPr lang="de-DE"/>
              <a:t> Office 14pt</a:t>
            </a:r>
          </a:p>
          <a:p>
            <a:pPr lvl="3"/>
            <a:r>
              <a:rPr lang="de-DE"/>
              <a:t>Vierte Ebene / Aufzählung </a:t>
            </a:r>
            <a:r>
              <a:rPr lang="de-DE" err="1"/>
              <a:t>dm</a:t>
            </a:r>
            <a:r>
              <a:rPr lang="de-DE"/>
              <a:t> Office 14pt</a:t>
            </a:r>
          </a:p>
          <a:p>
            <a:pPr lvl="4"/>
            <a:r>
              <a:rPr lang="de-DE"/>
              <a:t>Fünfte Ebene / Aufzählung zweite Ebene  </a:t>
            </a:r>
            <a:r>
              <a:rPr lang="de-DE" err="1"/>
              <a:t>dm</a:t>
            </a:r>
            <a:r>
              <a:rPr lang="de-DE"/>
              <a:t> Office 14pt</a:t>
            </a:r>
          </a:p>
          <a:p>
            <a:pPr lvl="5"/>
            <a:r>
              <a:rPr lang="de-DE"/>
              <a:t>Sechste Ebene / Kernaussage </a:t>
            </a:r>
            <a:r>
              <a:rPr lang="de-DE" err="1"/>
              <a:t>dm</a:t>
            </a:r>
            <a:r>
              <a:rPr lang="de-DE"/>
              <a:t> Office 16pt (Fett schwarz)</a:t>
            </a:r>
          </a:p>
          <a:p>
            <a:pPr lvl="6"/>
            <a:r>
              <a:rPr lang="de-DE"/>
              <a:t>Siebte Textebene / Kernaussage </a:t>
            </a:r>
            <a:r>
              <a:rPr lang="de-DE" err="1"/>
              <a:t>dm</a:t>
            </a:r>
            <a:r>
              <a:rPr lang="de-DE"/>
              <a:t> Office 16pt (Fett orange)</a:t>
            </a:r>
          </a:p>
          <a:p>
            <a:pPr lvl="7"/>
            <a:r>
              <a:rPr lang="de-DE"/>
              <a:t>Achte Textebene / Quellenangaben </a:t>
            </a:r>
            <a:r>
              <a:rPr lang="de-DE" err="1"/>
              <a:t>dm</a:t>
            </a:r>
            <a:r>
              <a:rPr lang="de-DE"/>
              <a:t> Office hellgrau 10pt</a:t>
            </a:r>
          </a:p>
          <a:p>
            <a:pPr lvl="8"/>
            <a:r>
              <a:rPr lang="de-DE"/>
              <a:t>Neunte Textebene / Quellenangaben </a:t>
            </a:r>
            <a:r>
              <a:rPr lang="de-DE" err="1"/>
              <a:t>dm</a:t>
            </a:r>
            <a:r>
              <a:rPr lang="de-DE"/>
              <a:t> Office hellgrau 10pt</a:t>
            </a:r>
          </a:p>
        </p:txBody>
      </p:sp>
      <p:sp>
        <p:nvSpPr>
          <p:cNvPr id="5" name="Fußzeilenplatzhalter 4">
            <a:extLst>
              <a:ext uri="{FF2B5EF4-FFF2-40B4-BE49-F238E27FC236}">
                <a16:creationId xmlns:a16="http://schemas.microsoft.com/office/drawing/2014/main" id="{D46CCB33-A200-4961-9CB7-D1750750B8E1}"/>
              </a:ext>
            </a:extLst>
          </p:cNvPr>
          <p:cNvSpPr>
            <a:spLocks noGrp="1"/>
          </p:cNvSpPr>
          <p:nvPr>
            <p:ph type="ftr" sz="quarter" idx="3"/>
          </p:nvPr>
        </p:nvSpPr>
        <p:spPr bwMode="gray">
          <a:xfrm rot="5400000">
            <a:off x="9022157" y="2915846"/>
            <a:ext cx="5148261" cy="558000"/>
          </a:xfrm>
          <a:prstGeom prst="rect">
            <a:avLst/>
          </a:prstGeom>
        </p:spPr>
        <p:txBody>
          <a:bodyPr vert="horz" wrap="none" lIns="216000" tIns="108000" rIns="0" bIns="0" rtlCol="0" anchor="t" anchorCtr="0">
            <a:normAutofit/>
          </a:bodyPr>
          <a:lstStyle>
            <a:lvl1pPr algn="l">
              <a:defRPr sz="1000">
                <a:solidFill>
                  <a:schemeClr val="tx2"/>
                </a:solidFill>
              </a:defRPr>
            </a:lvl1pPr>
          </a:lstStyle>
          <a:p>
            <a:endParaRPr lang="de-DE"/>
          </a:p>
        </p:txBody>
      </p:sp>
      <p:sp>
        <p:nvSpPr>
          <p:cNvPr id="6" name="Foliennummernplatzhalter 5">
            <a:extLst>
              <a:ext uri="{FF2B5EF4-FFF2-40B4-BE49-F238E27FC236}">
                <a16:creationId xmlns:a16="http://schemas.microsoft.com/office/drawing/2014/main" id="{2AD1AB76-FFEA-4486-99B6-C687282C7465}"/>
              </a:ext>
            </a:extLst>
          </p:cNvPr>
          <p:cNvSpPr>
            <a:spLocks noGrp="1"/>
          </p:cNvSpPr>
          <p:nvPr>
            <p:ph type="sldNum" sz="quarter" idx="4"/>
          </p:nvPr>
        </p:nvSpPr>
        <p:spPr bwMode="gray">
          <a:xfrm rot="5400000">
            <a:off x="11285932" y="31357"/>
            <a:ext cx="620712" cy="558000"/>
          </a:xfrm>
          <a:prstGeom prst="rect">
            <a:avLst/>
          </a:prstGeom>
        </p:spPr>
        <p:txBody>
          <a:bodyPr vert="horz" wrap="none" lIns="0" tIns="108000" rIns="36000" bIns="0" rtlCol="0" anchor="t" anchorCtr="0"/>
          <a:lstStyle>
            <a:lvl1pPr algn="r">
              <a:defRPr sz="1000" b="1">
                <a:solidFill>
                  <a:schemeClr val="tx1"/>
                </a:solidFill>
              </a:defRPr>
            </a:lvl1pPr>
          </a:lstStyle>
          <a:p>
            <a:fld id="{CB71A0B3-436A-40BC-92D2-BFDE076B5301}" type="slidenum">
              <a:rPr lang="de-DE" smtClean="0"/>
              <a:pPr/>
              <a:t>‹Nr.›</a:t>
            </a:fld>
            <a:endParaRPr lang="de-DE"/>
          </a:p>
        </p:txBody>
      </p:sp>
      <p:grpSp>
        <p:nvGrpSpPr>
          <p:cNvPr id="13" name="Gruppieren 12">
            <a:extLst>
              <a:ext uri="{FF2B5EF4-FFF2-40B4-BE49-F238E27FC236}">
                <a16:creationId xmlns:a16="http://schemas.microsoft.com/office/drawing/2014/main" id="{EA3BAF1B-A2A0-420E-9018-5F5F8BDC0050}"/>
              </a:ext>
            </a:extLst>
          </p:cNvPr>
          <p:cNvGrpSpPr/>
          <p:nvPr userDrawn="1"/>
        </p:nvGrpSpPr>
        <p:grpSpPr bwMode="gray">
          <a:xfrm>
            <a:off x="515621" y="-92003"/>
            <a:ext cx="10803182" cy="72000"/>
            <a:chOff x="515621" y="-146386"/>
            <a:chExt cx="10803182" cy="72000"/>
          </a:xfrm>
        </p:grpSpPr>
        <p:cxnSp>
          <p:nvCxnSpPr>
            <p:cNvPr id="47" name="Gerader Verbinder 46">
              <a:extLst>
                <a:ext uri="{FF2B5EF4-FFF2-40B4-BE49-F238E27FC236}">
                  <a16:creationId xmlns:a16="http://schemas.microsoft.com/office/drawing/2014/main" id="{8EFC88FA-3A13-4709-BC97-B0A62DD22AA6}"/>
                </a:ext>
              </a:extLst>
            </p:cNvPr>
            <p:cNvCxnSpPr>
              <a:cxnSpLocks/>
            </p:cNvCxnSpPr>
            <p:nvPr userDrawn="1"/>
          </p:nvCxnSpPr>
          <p:spPr bwMode="gray">
            <a:xfrm rot="16200000">
              <a:off x="11282803"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D14E28F2-07FA-4AC7-AC74-3CD34FCF9BF7}"/>
                </a:ext>
              </a:extLst>
            </p:cNvPr>
            <p:cNvCxnSpPr>
              <a:cxnSpLocks/>
            </p:cNvCxnSpPr>
            <p:nvPr userDrawn="1"/>
          </p:nvCxnSpPr>
          <p:spPr bwMode="gray">
            <a:xfrm rot="16200000">
              <a:off x="804184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58" name="Gerader Verbinder 57">
              <a:extLst>
                <a:ext uri="{FF2B5EF4-FFF2-40B4-BE49-F238E27FC236}">
                  <a16:creationId xmlns:a16="http://schemas.microsoft.com/office/drawing/2014/main" id="{69528ED5-3E0C-44ED-AEB4-A8ECCA5C4357}"/>
                </a:ext>
              </a:extLst>
            </p:cNvPr>
            <p:cNvCxnSpPr>
              <a:cxnSpLocks/>
            </p:cNvCxnSpPr>
            <p:nvPr userDrawn="1"/>
          </p:nvCxnSpPr>
          <p:spPr bwMode="gray">
            <a:xfrm rot="16200000">
              <a:off x="7681741"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8B7F7997-B273-4809-91A3-115255587E2A}"/>
                </a:ext>
              </a:extLst>
            </p:cNvPr>
            <p:cNvCxnSpPr>
              <a:cxnSpLocks/>
            </p:cNvCxnSpPr>
            <p:nvPr userDrawn="1"/>
          </p:nvCxnSpPr>
          <p:spPr bwMode="gray">
            <a:xfrm rot="16200000">
              <a:off x="624131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id="{B191A3B4-0D4F-4DB1-A743-67E10BCCDCB0}"/>
                </a:ext>
              </a:extLst>
            </p:cNvPr>
            <p:cNvCxnSpPr>
              <a:cxnSpLocks/>
            </p:cNvCxnSpPr>
            <p:nvPr userDrawn="1"/>
          </p:nvCxnSpPr>
          <p:spPr bwMode="gray">
            <a:xfrm rot="16200000">
              <a:off x="5881211"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7" name="Gerader Verbinder 66">
              <a:extLst>
                <a:ext uri="{FF2B5EF4-FFF2-40B4-BE49-F238E27FC236}">
                  <a16:creationId xmlns:a16="http://schemas.microsoft.com/office/drawing/2014/main" id="{24400089-1506-4138-BBFD-FB49C0307082}"/>
                </a:ext>
              </a:extLst>
            </p:cNvPr>
            <p:cNvCxnSpPr>
              <a:cxnSpLocks/>
            </p:cNvCxnSpPr>
            <p:nvPr userDrawn="1"/>
          </p:nvCxnSpPr>
          <p:spPr bwMode="gray">
            <a:xfrm rot="16200000">
              <a:off x="444078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8" name="Gerader Verbinder 67">
              <a:extLst>
                <a:ext uri="{FF2B5EF4-FFF2-40B4-BE49-F238E27FC236}">
                  <a16:creationId xmlns:a16="http://schemas.microsoft.com/office/drawing/2014/main" id="{4E57C12C-5008-4BB2-BD04-B1FD8A2A72C9}"/>
                </a:ext>
              </a:extLst>
            </p:cNvPr>
            <p:cNvCxnSpPr>
              <a:cxnSpLocks/>
            </p:cNvCxnSpPr>
            <p:nvPr userDrawn="1"/>
          </p:nvCxnSpPr>
          <p:spPr bwMode="gray">
            <a:xfrm rot="16200000">
              <a:off x="4080681"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grpSp>
          <p:nvGrpSpPr>
            <p:cNvPr id="12" name="Gruppieren 11">
              <a:extLst>
                <a:ext uri="{FF2B5EF4-FFF2-40B4-BE49-F238E27FC236}">
                  <a16:creationId xmlns:a16="http://schemas.microsoft.com/office/drawing/2014/main" id="{15889F14-2C1D-4E83-87AF-2A8E4B305C71}"/>
                </a:ext>
              </a:extLst>
            </p:cNvPr>
            <p:cNvGrpSpPr/>
            <p:nvPr userDrawn="1"/>
          </p:nvGrpSpPr>
          <p:grpSpPr bwMode="gray">
            <a:xfrm>
              <a:off x="1235833" y="-146386"/>
              <a:ext cx="9722862" cy="72000"/>
              <a:chOff x="1235833" y="-146386"/>
              <a:chExt cx="9722862" cy="72000"/>
            </a:xfrm>
          </p:grpSpPr>
          <p:cxnSp>
            <p:nvCxnSpPr>
              <p:cNvPr id="49" name="Gerader Verbinder 48">
                <a:extLst>
                  <a:ext uri="{FF2B5EF4-FFF2-40B4-BE49-F238E27FC236}">
                    <a16:creationId xmlns:a16="http://schemas.microsoft.com/office/drawing/2014/main" id="{E4294BB2-1A9B-4704-89A1-F6F5275FF468}"/>
                  </a:ext>
                </a:extLst>
              </p:cNvPr>
              <p:cNvCxnSpPr>
                <a:cxnSpLocks/>
              </p:cNvCxnSpPr>
              <p:nvPr userDrawn="1"/>
            </p:nvCxnSpPr>
            <p:spPr bwMode="gray">
              <a:xfrm rot="16200000">
                <a:off x="1092269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E4C513C0-F822-4F1B-9F88-392D5DFC2F20}"/>
                  </a:ext>
                </a:extLst>
              </p:cNvPr>
              <p:cNvCxnSpPr>
                <a:cxnSpLocks/>
              </p:cNvCxnSpPr>
              <p:nvPr userDrawn="1"/>
            </p:nvCxnSpPr>
            <p:spPr bwMode="gray">
              <a:xfrm rot="16200000">
                <a:off x="1056258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Gerader Verbinder 50">
                <a:extLst>
                  <a:ext uri="{FF2B5EF4-FFF2-40B4-BE49-F238E27FC236}">
                    <a16:creationId xmlns:a16="http://schemas.microsoft.com/office/drawing/2014/main" id="{C3C26367-1742-414D-BB7E-0F9E1ED472AD}"/>
                  </a:ext>
                </a:extLst>
              </p:cNvPr>
              <p:cNvCxnSpPr>
                <a:cxnSpLocks/>
              </p:cNvCxnSpPr>
              <p:nvPr userDrawn="1"/>
            </p:nvCxnSpPr>
            <p:spPr bwMode="gray">
              <a:xfrm rot="16200000">
                <a:off x="1020248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Gerader Verbinder 51">
                <a:extLst>
                  <a:ext uri="{FF2B5EF4-FFF2-40B4-BE49-F238E27FC236}">
                    <a16:creationId xmlns:a16="http://schemas.microsoft.com/office/drawing/2014/main" id="{CF94288D-3692-470D-A83F-BCED8E48A065}"/>
                  </a:ext>
                </a:extLst>
              </p:cNvPr>
              <p:cNvCxnSpPr>
                <a:cxnSpLocks/>
              </p:cNvCxnSpPr>
              <p:nvPr userDrawn="1"/>
            </p:nvCxnSpPr>
            <p:spPr bwMode="gray">
              <a:xfrm rot="16200000">
                <a:off x="9842377"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Gerader Verbinder 52">
                <a:extLst>
                  <a:ext uri="{FF2B5EF4-FFF2-40B4-BE49-F238E27FC236}">
                    <a16:creationId xmlns:a16="http://schemas.microsoft.com/office/drawing/2014/main" id="{34211597-1429-4383-8802-E0BE7937300D}"/>
                  </a:ext>
                </a:extLst>
              </p:cNvPr>
              <p:cNvCxnSpPr>
                <a:cxnSpLocks/>
              </p:cNvCxnSpPr>
              <p:nvPr userDrawn="1"/>
            </p:nvCxnSpPr>
            <p:spPr bwMode="gray">
              <a:xfrm rot="16200000">
                <a:off x="9482271"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Gerader Verbinder 53">
                <a:extLst>
                  <a:ext uri="{FF2B5EF4-FFF2-40B4-BE49-F238E27FC236}">
                    <a16:creationId xmlns:a16="http://schemas.microsoft.com/office/drawing/2014/main" id="{59869AAC-CC88-43C4-A130-F1C849626E47}"/>
                  </a:ext>
                </a:extLst>
              </p:cNvPr>
              <p:cNvCxnSpPr>
                <a:cxnSpLocks/>
              </p:cNvCxnSpPr>
              <p:nvPr userDrawn="1"/>
            </p:nvCxnSpPr>
            <p:spPr bwMode="gray">
              <a:xfrm rot="16200000">
                <a:off x="912216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Gerader Verbinder 54">
                <a:extLst>
                  <a:ext uri="{FF2B5EF4-FFF2-40B4-BE49-F238E27FC236}">
                    <a16:creationId xmlns:a16="http://schemas.microsoft.com/office/drawing/2014/main" id="{66441531-761A-42A9-A870-03661639FE9B}"/>
                  </a:ext>
                </a:extLst>
              </p:cNvPr>
              <p:cNvCxnSpPr>
                <a:cxnSpLocks/>
              </p:cNvCxnSpPr>
              <p:nvPr userDrawn="1"/>
            </p:nvCxnSpPr>
            <p:spPr bwMode="gray">
              <a:xfrm rot="16200000">
                <a:off x="876205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0E37E3E1-5C92-4F5A-8218-D81C2013BA19}"/>
                  </a:ext>
                </a:extLst>
              </p:cNvPr>
              <p:cNvCxnSpPr>
                <a:cxnSpLocks/>
              </p:cNvCxnSpPr>
              <p:nvPr userDrawn="1"/>
            </p:nvCxnSpPr>
            <p:spPr bwMode="gray">
              <a:xfrm rot="16200000">
                <a:off x="840195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id="{E57340E5-464F-4140-A6EE-FE1CD140B15E}"/>
                  </a:ext>
                </a:extLst>
              </p:cNvPr>
              <p:cNvCxnSpPr>
                <a:cxnSpLocks/>
              </p:cNvCxnSpPr>
              <p:nvPr userDrawn="1"/>
            </p:nvCxnSpPr>
            <p:spPr bwMode="gray">
              <a:xfrm rot="16200000">
                <a:off x="732163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id="{3A40E8D8-7162-466B-81BA-AEAEBE7D0305}"/>
                  </a:ext>
                </a:extLst>
              </p:cNvPr>
              <p:cNvCxnSpPr>
                <a:cxnSpLocks/>
              </p:cNvCxnSpPr>
              <p:nvPr userDrawn="1"/>
            </p:nvCxnSpPr>
            <p:spPr bwMode="gray">
              <a:xfrm rot="16200000">
                <a:off x="696152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Gerader Verbinder 60">
                <a:extLst>
                  <a:ext uri="{FF2B5EF4-FFF2-40B4-BE49-F238E27FC236}">
                    <a16:creationId xmlns:a16="http://schemas.microsoft.com/office/drawing/2014/main" id="{4187BD4C-A186-49C0-96A0-0C8A65B648DF}"/>
                  </a:ext>
                </a:extLst>
              </p:cNvPr>
              <p:cNvCxnSpPr>
                <a:cxnSpLocks/>
              </p:cNvCxnSpPr>
              <p:nvPr userDrawn="1"/>
            </p:nvCxnSpPr>
            <p:spPr bwMode="gray">
              <a:xfrm rot="16200000">
                <a:off x="660142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Gerader Verbinder 63">
                <a:extLst>
                  <a:ext uri="{FF2B5EF4-FFF2-40B4-BE49-F238E27FC236}">
                    <a16:creationId xmlns:a16="http://schemas.microsoft.com/office/drawing/2014/main" id="{F747EAFE-094F-4FF1-8902-0A3860599104}"/>
                  </a:ext>
                </a:extLst>
              </p:cNvPr>
              <p:cNvCxnSpPr>
                <a:cxnSpLocks/>
              </p:cNvCxnSpPr>
              <p:nvPr userDrawn="1"/>
            </p:nvCxnSpPr>
            <p:spPr bwMode="gray">
              <a:xfrm rot="16200000">
                <a:off x="552110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Gerader Verbinder 64">
                <a:extLst>
                  <a:ext uri="{FF2B5EF4-FFF2-40B4-BE49-F238E27FC236}">
                    <a16:creationId xmlns:a16="http://schemas.microsoft.com/office/drawing/2014/main" id="{DCC6CDCE-18AB-48CE-8D12-F0C92756EB9F}"/>
                  </a:ext>
                </a:extLst>
              </p:cNvPr>
              <p:cNvCxnSpPr>
                <a:cxnSpLocks/>
              </p:cNvCxnSpPr>
              <p:nvPr userDrawn="1"/>
            </p:nvCxnSpPr>
            <p:spPr bwMode="gray">
              <a:xfrm rot="16200000">
                <a:off x="516099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Gerader Verbinder 65">
                <a:extLst>
                  <a:ext uri="{FF2B5EF4-FFF2-40B4-BE49-F238E27FC236}">
                    <a16:creationId xmlns:a16="http://schemas.microsoft.com/office/drawing/2014/main" id="{BBB1348A-D2FA-4E41-A3EE-6274FBEF4FE6}"/>
                  </a:ext>
                </a:extLst>
              </p:cNvPr>
              <p:cNvCxnSpPr>
                <a:cxnSpLocks/>
              </p:cNvCxnSpPr>
              <p:nvPr userDrawn="1"/>
            </p:nvCxnSpPr>
            <p:spPr bwMode="gray">
              <a:xfrm rot="16200000">
                <a:off x="480089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Gerader Verbinder 68">
                <a:extLst>
                  <a:ext uri="{FF2B5EF4-FFF2-40B4-BE49-F238E27FC236}">
                    <a16:creationId xmlns:a16="http://schemas.microsoft.com/office/drawing/2014/main" id="{20DD1FC1-4FD4-490B-BE01-9482BF8992E7}"/>
                  </a:ext>
                </a:extLst>
              </p:cNvPr>
              <p:cNvCxnSpPr>
                <a:cxnSpLocks/>
              </p:cNvCxnSpPr>
              <p:nvPr userDrawn="1"/>
            </p:nvCxnSpPr>
            <p:spPr bwMode="gray">
              <a:xfrm rot="16200000">
                <a:off x="372057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Gerader Verbinder 69">
                <a:extLst>
                  <a:ext uri="{FF2B5EF4-FFF2-40B4-BE49-F238E27FC236}">
                    <a16:creationId xmlns:a16="http://schemas.microsoft.com/office/drawing/2014/main" id="{93F74C8C-DD75-4BC1-8FB4-FDEC93F4CBDA}"/>
                  </a:ext>
                </a:extLst>
              </p:cNvPr>
              <p:cNvCxnSpPr>
                <a:cxnSpLocks/>
              </p:cNvCxnSpPr>
              <p:nvPr userDrawn="1"/>
            </p:nvCxnSpPr>
            <p:spPr bwMode="gray">
              <a:xfrm rot="16200000">
                <a:off x="336046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1D2780E1-6BB5-4655-9490-99929413A13B}"/>
                  </a:ext>
                </a:extLst>
              </p:cNvPr>
              <p:cNvCxnSpPr>
                <a:cxnSpLocks/>
              </p:cNvCxnSpPr>
              <p:nvPr userDrawn="1"/>
            </p:nvCxnSpPr>
            <p:spPr bwMode="gray">
              <a:xfrm rot="16200000">
                <a:off x="300036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B59757EA-7C6E-46B7-BFEB-02A974844342}"/>
                  </a:ext>
                </a:extLst>
              </p:cNvPr>
              <p:cNvCxnSpPr>
                <a:cxnSpLocks/>
              </p:cNvCxnSpPr>
              <p:nvPr userDrawn="1"/>
            </p:nvCxnSpPr>
            <p:spPr bwMode="gray">
              <a:xfrm rot="16200000">
                <a:off x="2640257"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ABEA1A12-6269-454B-B7BF-A476445D9BB2}"/>
                  </a:ext>
                </a:extLst>
              </p:cNvPr>
              <p:cNvCxnSpPr>
                <a:cxnSpLocks/>
              </p:cNvCxnSpPr>
              <p:nvPr userDrawn="1"/>
            </p:nvCxnSpPr>
            <p:spPr bwMode="gray">
              <a:xfrm rot="16200000">
                <a:off x="2280151"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Gerader Verbinder 73">
                <a:extLst>
                  <a:ext uri="{FF2B5EF4-FFF2-40B4-BE49-F238E27FC236}">
                    <a16:creationId xmlns:a16="http://schemas.microsoft.com/office/drawing/2014/main" id="{23393545-49B8-4E07-8986-A09C5B9CD830}"/>
                  </a:ext>
                </a:extLst>
              </p:cNvPr>
              <p:cNvCxnSpPr>
                <a:cxnSpLocks/>
              </p:cNvCxnSpPr>
              <p:nvPr userDrawn="1"/>
            </p:nvCxnSpPr>
            <p:spPr bwMode="gray">
              <a:xfrm rot="16200000">
                <a:off x="192004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Gerader Verbinder 74">
                <a:extLst>
                  <a:ext uri="{FF2B5EF4-FFF2-40B4-BE49-F238E27FC236}">
                    <a16:creationId xmlns:a16="http://schemas.microsoft.com/office/drawing/2014/main" id="{D16B2624-7378-482C-8F6D-103872B6F38A}"/>
                  </a:ext>
                </a:extLst>
              </p:cNvPr>
              <p:cNvCxnSpPr>
                <a:cxnSpLocks/>
              </p:cNvCxnSpPr>
              <p:nvPr userDrawn="1"/>
            </p:nvCxnSpPr>
            <p:spPr bwMode="gray">
              <a:xfrm rot="16200000">
                <a:off x="155993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Gerader Verbinder 75">
                <a:extLst>
                  <a:ext uri="{FF2B5EF4-FFF2-40B4-BE49-F238E27FC236}">
                    <a16:creationId xmlns:a16="http://schemas.microsoft.com/office/drawing/2014/main" id="{4B109BDE-709B-48FE-8336-8A281D2F4DFA}"/>
                  </a:ext>
                </a:extLst>
              </p:cNvPr>
              <p:cNvCxnSpPr>
                <a:cxnSpLocks/>
              </p:cNvCxnSpPr>
              <p:nvPr userDrawn="1"/>
            </p:nvCxnSpPr>
            <p:spPr bwMode="gray">
              <a:xfrm rot="16200000">
                <a:off x="119983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77" name="Gerader Verbinder 76">
              <a:extLst>
                <a:ext uri="{FF2B5EF4-FFF2-40B4-BE49-F238E27FC236}">
                  <a16:creationId xmlns:a16="http://schemas.microsoft.com/office/drawing/2014/main" id="{677ACBFA-5E8C-4CF9-AD42-1E693F2E8FA6}"/>
                </a:ext>
              </a:extLst>
            </p:cNvPr>
            <p:cNvCxnSpPr>
              <a:cxnSpLocks/>
            </p:cNvCxnSpPr>
            <p:nvPr userDrawn="1"/>
          </p:nvCxnSpPr>
          <p:spPr bwMode="gray">
            <a:xfrm rot="16200000">
              <a:off x="83972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78" name="Gerader Verbinder 77">
              <a:extLst>
                <a:ext uri="{FF2B5EF4-FFF2-40B4-BE49-F238E27FC236}">
                  <a16:creationId xmlns:a16="http://schemas.microsoft.com/office/drawing/2014/main" id="{75D1395B-FD4C-45FC-B147-6B7DA510ED73}"/>
                </a:ext>
              </a:extLst>
            </p:cNvPr>
            <p:cNvCxnSpPr>
              <a:cxnSpLocks/>
            </p:cNvCxnSpPr>
            <p:nvPr userDrawn="1"/>
          </p:nvCxnSpPr>
          <p:spPr bwMode="gray">
            <a:xfrm rot="16200000">
              <a:off x="479621"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uppieren 15">
            <a:extLst>
              <a:ext uri="{FF2B5EF4-FFF2-40B4-BE49-F238E27FC236}">
                <a16:creationId xmlns:a16="http://schemas.microsoft.com/office/drawing/2014/main" id="{D7E2F053-924B-420B-81B6-C0977645C0C0}"/>
              </a:ext>
            </a:extLst>
          </p:cNvPr>
          <p:cNvGrpSpPr/>
          <p:nvPr userDrawn="1"/>
        </p:nvGrpSpPr>
        <p:grpSpPr bwMode="gray">
          <a:xfrm>
            <a:off x="515621" y="6878003"/>
            <a:ext cx="10803182" cy="72000"/>
            <a:chOff x="515621" y="6932386"/>
            <a:chExt cx="10803182" cy="72000"/>
          </a:xfrm>
        </p:grpSpPr>
        <p:cxnSp>
          <p:nvCxnSpPr>
            <p:cNvPr id="81" name="Gerader Verbinder 80">
              <a:extLst>
                <a:ext uri="{FF2B5EF4-FFF2-40B4-BE49-F238E27FC236}">
                  <a16:creationId xmlns:a16="http://schemas.microsoft.com/office/drawing/2014/main" id="{C2BD7CAE-6923-412D-8294-A00FCB4CDC6C}"/>
                </a:ext>
              </a:extLst>
            </p:cNvPr>
            <p:cNvCxnSpPr>
              <a:cxnSpLocks/>
            </p:cNvCxnSpPr>
            <p:nvPr userDrawn="1"/>
          </p:nvCxnSpPr>
          <p:spPr bwMode="gray">
            <a:xfrm rot="16200000">
              <a:off x="11282803"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0" name="Gerader Verbinder 89">
              <a:extLst>
                <a:ext uri="{FF2B5EF4-FFF2-40B4-BE49-F238E27FC236}">
                  <a16:creationId xmlns:a16="http://schemas.microsoft.com/office/drawing/2014/main" id="{1B21E5E9-AF88-408A-A5C6-476A9338023E}"/>
                </a:ext>
              </a:extLst>
            </p:cNvPr>
            <p:cNvCxnSpPr>
              <a:cxnSpLocks/>
            </p:cNvCxnSpPr>
            <p:nvPr userDrawn="1"/>
          </p:nvCxnSpPr>
          <p:spPr bwMode="gray">
            <a:xfrm rot="16200000">
              <a:off x="804184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1" name="Gerader Verbinder 90">
              <a:extLst>
                <a:ext uri="{FF2B5EF4-FFF2-40B4-BE49-F238E27FC236}">
                  <a16:creationId xmlns:a16="http://schemas.microsoft.com/office/drawing/2014/main" id="{81038411-2AF5-48A6-9147-F64E7535915F}"/>
                </a:ext>
              </a:extLst>
            </p:cNvPr>
            <p:cNvCxnSpPr>
              <a:cxnSpLocks/>
            </p:cNvCxnSpPr>
            <p:nvPr userDrawn="1"/>
          </p:nvCxnSpPr>
          <p:spPr bwMode="gray">
            <a:xfrm rot="16200000">
              <a:off x="7681741"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5" name="Gerader Verbinder 94">
              <a:extLst>
                <a:ext uri="{FF2B5EF4-FFF2-40B4-BE49-F238E27FC236}">
                  <a16:creationId xmlns:a16="http://schemas.microsoft.com/office/drawing/2014/main" id="{61D255C8-DF04-4869-9FBB-E1903AA51F4C}"/>
                </a:ext>
              </a:extLst>
            </p:cNvPr>
            <p:cNvCxnSpPr>
              <a:cxnSpLocks/>
            </p:cNvCxnSpPr>
            <p:nvPr userDrawn="1"/>
          </p:nvCxnSpPr>
          <p:spPr bwMode="gray">
            <a:xfrm rot="16200000">
              <a:off x="624131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6" name="Gerader Verbinder 95">
              <a:extLst>
                <a:ext uri="{FF2B5EF4-FFF2-40B4-BE49-F238E27FC236}">
                  <a16:creationId xmlns:a16="http://schemas.microsoft.com/office/drawing/2014/main" id="{AAF5E4BF-5C45-4BEE-A69E-3E151C1955F0}"/>
                </a:ext>
              </a:extLst>
            </p:cNvPr>
            <p:cNvCxnSpPr>
              <a:cxnSpLocks/>
            </p:cNvCxnSpPr>
            <p:nvPr userDrawn="1"/>
          </p:nvCxnSpPr>
          <p:spPr bwMode="gray">
            <a:xfrm rot="16200000">
              <a:off x="5881211"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00" name="Gerader Verbinder 99">
              <a:extLst>
                <a:ext uri="{FF2B5EF4-FFF2-40B4-BE49-F238E27FC236}">
                  <a16:creationId xmlns:a16="http://schemas.microsoft.com/office/drawing/2014/main" id="{A78926DD-9878-4FC0-A13E-CA72D13C6B4E}"/>
                </a:ext>
              </a:extLst>
            </p:cNvPr>
            <p:cNvCxnSpPr>
              <a:cxnSpLocks/>
            </p:cNvCxnSpPr>
            <p:nvPr userDrawn="1"/>
          </p:nvCxnSpPr>
          <p:spPr bwMode="gray">
            <a:xfrm rot="16200000">
              <a:off x="444078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01" name="Gerader Verbinder 100">
              <a:extLst>
                <a:ext uri="{FF2B5EF4-FFF2-40B4-BE49-F238E27FC236}">
                  <a16:creationId xmlns:a16="http://schemas.microsoft.com/office/drawing/2014/main" id="{7E24FDB1-E215-40D2-BB5E-1435CBB17348}"/>
                </a:ext>
              </a:extLst>
            </p:cNvPr>
            <p:cNvCxnSpPr>
              <a:cxnSpLocks/>
            </p:cNvCxnSpPr>
            <p:nvPr userDrawn="1"/>
          </p:nvCxnSpPr>
          <p:spPr bwMode="gray">
            <a:xfrm rot="16200000">
              <a:off x="4080681"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10" name="Gerader Verbinder 109">
              <a:extLst>
                <a:ext uri="{FF2B5EF4-FFF2-40B4-BE49-F238E27FC236}">
                  <a16:creationId xmlns:a16="http://schemas.microsoft.com/office/drawing/2014/main" id="{FB7FDB3D-E49D-40A1-AE8B-F89464E45D80}"/>
                </a:ext>
              </a:extLst>
            </p:cNvPr>
            <p:cNvCxnSpPr>
              <a:cxnSpLocks/>
            </p:cNvCxnSpPr>
            <p:nvPr userDrawn="1"/>
          </p:nvCxnSpPr>
          <p:spPr bwMode="gray">
            <a:xfrm rot="16200000">
              <a:off x="83972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grpSp>
          <p:nvGrpSpPr>
            <p:cNvPr id="14" name="Gruppieren 13">
              <a:extLst>
                <a:ext uri="{FF2B5EF4-FFF2-40B4-BE49-F238E27FC236}">
                  <a16:creationId xmlns:a16="http://schemas.microsoft.com/office/drawing/2014/main" id="{062DA7CA-DA46-4F3A-891C-281FB2968F63}"/>
                </a:ext>
              </a:extLst>
            </p:cNvPr>
            <p:cNvGrpSpPr/>
            <p:nvPr userDrawn="1"/>
          </p:nvGrpSpPr>
          <p:grpSpPr bwMode="gray">
            <a:xfrm>
              <a:off x="515621" y="6932386"/>
              <a:ext cx="10443074" cy="72000"/>
              <a:chOff x="515621" y="6932386"/>
              <a:chExt cx="10443074" cy="72000"/>
            </a:xfrm>
          </p:grpSpPr>
          <p:cxnSp>
            <p:nvCxnSpPr>
              <p:cNvPr id="82" name="Gerader Verbinder 81">
                <a:extLst>
                  <a:ext uri="{FF2B5EF4-FFF2-40B4-BE49-F238E27FC236}">
                    <a16:creationId xmlns:a16="http://schemas.microsoft.com/office/drawing/2014/main" id="{51B4A98A-5BC5-4CA2-A9C1-1018DE7A68CE}"/>
                  </a:ext>
                </a:extLst>
              </p:cNvPr>
              <p:cNvCxnSpPr>
                <a:cxnSpLocks/>
              </p:cNvCxnSpPr>
              <p:nvPr userDrawn="1"/>
            </p:nvCxnSpPr>
            <p:spPr bwMode="gray">
              <a:xfrm rot="16200000">
                <a:off x="1092269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Gerader Verbinder 82">
                <a:extLst>
                  <a:ext uri="{FF2B5EF4-FFF2-40B4-BE49-F238E27FC236}">
                    <a16:creationId xmlns:a16="http://schemas.microsoft.com/office/drawing/2014/main" id="{BF5909A6-CB7C-40AA-B5F8-1246116F66E2}"/>
                  </a:ext>
                </a:extLst>
              </p:cNvPr>
              <p:cNvCxnSpPr>
                <a:cxnSpLocks/>
              </p:cNvCxnSpPr>
              <p:nvPr userDrawn="1"/>
            </p:nvCxnSpPr>
            <p:spPr bwMode="gray">
              <a:xfrm rot="16200000">
                <a:off x="1056258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Gerader Verbinder 83">
                <a:extLst>
                  <a:ext uri="{FF2B5EF4-FFF2-40B4-BE49-F238E27FC236}">
                    <a16:creationId xmlns:a16="http://schemas.microsoft.com/office/drawing/2014/main" id="{58171BF3-7D9B-4770-9F08-F15DE3A8B65E}"/>
                  </a:ext>
                </a:extLst>
              </p:cNvPr>
              <p:cNvCxnSpPr>
                <a:cxnSpLocks/>
              </p:cNvCxnSpPr>
              <p:nvPr userDrawn="1"/>
            </p:nvCxnSpPr>
            <p:spPr bwMode="gray">
              <a:xfrm rot="16200000">
                <a:off x="1020248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5" name="Gerader Verbinder 84">
                <a:extLst>
                  <a:ext uri="{FF2B5EF4-FFF2-40B4-BE49-F238E27FC236}">
                    <a16:creationId xmlns:a16="http://schemas.microsoft.com/office/drawing/2014/main" id="{E2E88778-18D6-4D09-B5F3-F6D3CFB756FE}"/>
                  </a:ext>
                </a:extLst>
              </p:cNvPr>
              <p:cNvCxnSpPr>
                <a:cxnSpLocks/>
              </p:cNvCxnSpPr>
              <p:nvPr userDrawn="1"/>
            </p:nvCxnSpPr>
            <p:spPr bwMode="gray">
              <a:xfrm rot="16200000">
                <a:off x="9842377"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Gerader Verbinder 85">
                <a:extLst>
                  <a:ext uri="{FF2B5EF4-FFF2-40B4-BE49-F238E27FC236}">
                    <a16:creationId xmlns:a16="http://schemas.microsoft.com/office/drawing/2014/main" id="{8850A7F4-FDF9-420B-9625-20E6980434BE}"/>
                  </a:ext>
                </a:extLst>
              </p:cNvPr>
              <p:cNvCxnSpPr>
                <a:cxnSpLocks/>
              </p:cNvCxnSpPr>
              <p:nvPr userDrawn="1"/>
            </p:nvCxnSpPr>
            <p:spPr bwMode="gray">
              <a:xfrm rot="16200000">
                <a:off x="9482271"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Gerader Verbinder 86">
                <a:extLst>
                  <a:ext uri="{FF2B5EF4-FFF2-40B4-BE49-F238E27FC236}">
                    <a16:creationId xmlns:a16="http://schemas.microsoft.com/office/drawing/2014/main" id="{9565B2AE-1870-454F-97EF-D6D7515402DF}"/>
                  </a:ext>
                </a:extLst>
              </p:cNvPr>
              <p:cNvCxnSpPr>
                <a:cxnSpLocks/>
              </p:cNvCxnSpPr>
              <p:nvPr userDrawn="1"/>
            </p:nvCxnSpPr>
            <p:spPr bwMode="gray">
              <a:xfrm rot="16200000">
                <a:off x="912216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 name="Gerader Verbinder 87">
                <a:extLst>
                  <a:ext uri="{FF2B5EF4-FFF2-40B4-BE49-F238E27FC236}">
                    <a16:creationId xmlns:a16="http://schemas.microsoft.com/office/drawing/2014/main" id="{4D772DB3-A416-4E78-915B-A913DAA1F1B0}"/>
                  </a:ext>
                </a:extLst>
              </p:cNvPr>
              <p:cNvCxnSpPr>
                <a:cxnSpLocks/>
              </p:cNvCxnSpPr>
              <p:nvPr userDrawn="1"/>
            </p:nvCxnSpPr>
            <p:spPr bwMode="gray">
              <a:xfrm rot="16200000">
                <a:off x="876205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Gerader Verbinder 88">
                <a:extLst>
                  <a:ext uri="{FF2B5EF4-FFF2-40B4-BE49-F238E27FC236}">
                    <a16:creationId xmlns:a16="http://schemas.microsoft.com/office/drawing/2014/main" id="{320D7F58-873D-4387-9A0D-1C9BB60A2687}"/>
                  </a:ext>
                </a:extLst>
              </p:cNvPr>
              <p:cNvCxnSpPr>
                <a:cxnSpLocks/>
              </p:cNvCxnSpPr>
              <p:nvPr userDrawn="1"/>
            </p:nvCxnSpPr>
            <p:spPr bwMode="gray">
              <a:xfrm rot="16200000">
                <a:off x="840195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Gerader Verbinder 91">
                <a:extLst>
                  <a:ext uri="{FF2B5EF4-FFF2-40B4-BE49-F238E27FC236}">
                    <a16:creationId xmlns:a16="http://schemas.microsoft.com/office/drawing/2014/main" id="{73613E98-D512-49E0-8377-E803C759FF9D}"/>
                  </a:ext>
                </a:extLst>
              </p:cNvPr>
              <p:cNvCxnSpPr>
                <a:cxnSpLocks/>
              </p:cNvCxnSpPr>
              <p:nvPr userDrawn="1"/>
            </p:nvCxnSpPr>
            <p:spPr bwMode="gray">
              <a:xfrm rot="16200000">
                <a:off x="732163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Gerader Verbinder 92">
                <a:extLst>
                  <a:ext uri="{FF2B5EF4-FFF2-40B4-BE49-F238E27FC236}">
                    <a16:creationId xmlns:a16="http://schemas.microsoft.com/office/drawing/2014/main" id="{6BDE3529-3692-4679-8CD4-40FB12C2A6CA}"/>
                  </a:ext>
                </a:extLst>
              </p:cNvPr>
              <p:cNvCxnSpPr>
                <a:cxnSpLocks/>
              </p:cNvCxnSpPr>
              <p:nvPr userDrawn="1"/>
            </p:nvCxnSpPr>
            <p:spPr bwMode="gray">
              <a:xfrm rot="16200000">
                <a:off x="696152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4" name="Gerader Verbinder 93">
                <a:extLst>
                  <a:ext uri="{FF2B5EF4-FFF2-40B4-BE49-F238E27FC236}">
                    <a16:creationId xmlns:a16="http://schemas.microsoft.com/office/drawing/2014/main" id="{B375A6EB-3125-414F-89D4-F48F36920FB8}"/>
                  </a:ext>
                </a:extLst>
              </p:cNvPr>
              <p:cNvCxnSpPr>
                <a:cxnSpLocks/>
              </p:cNvCxnSpPr>
              <p:nvPr userDrawn="1"/>
            </p:nvCxnSpPr>
            <p:spPr bwMode="gray">
              <a:xfrm rot="16200000">
                <a:off x="660142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Gerader Verbinder 96">
                <a:extLst>
                  <a:ext uri="{FF2B5EF4-FFF2-40B4-BE49-F238E27FC236}">
                    <a16:creationId xmlns:a16="http://schemas.microsoft.com/office/drawing/2014/main" id="{5CC81EDF-7D63-408F-897B-C74F40C54423}"/>
                  </a:ext>
                </a:extLst>
              </p:cNvPr>
              <p:cNvCxnSpPr>
                <a:cxnSpLocks/>
              </p:cNvCxnSpPr>
              <p:nvPr userDrawn="1"/>
            </p:nvCxnSpPr>
            <p:spPr bwMode="gray">
              <a:xfrm rot="16200000">
                <a:off x="552110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Gerader Verbinder 97">
                <a:extLst>
                  <a:ext uri="{FF2B5EF4-FFF2-40B4-BE49-F238E27FC236}">
                    <a16:creationId xmlns:a16="http://schemas.microsoft.com/office/drawing/2014/main" id="{BCBF80B9-8496-411B-A67C-75329EB4F895}"/>
                  </a:ext>
                </a:extLst>
              </p:cNvPr>
              <p:cNvCxnSpPr>
                <a:cxnSpLocks/>
              </p:cNvCxnSpPr>
              <p:nvPr userDrawn="1"/>
            </p:nvCxnSpPr>
            <p:spPr bwMode="gray">
              <a:xfrm rot="16200000">
                <a:off x="516099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9" name="Gerader Verbinder 98">
                <a:extLst>
                  <a:ext uri="{FF2B5EF4-FFF2-40B4-BE49-F238E27FC236}">
                    <a16:creationId xmlns:a16="http://schemas.microsoft.com/office/drawing/2014/main" id="{E19DB91A-81CD-4612-BD22-56ADA88505CA}"/>
                  </a:ext>
                </a:extLst>
              </p:cNvPr>
              <p:cNvCxnSpPr>
                <a:cxnSpLocks/>
              </p:cNvCxnSpPr>
              <p:nvPr userDrawn="1"/>
            </p:nvCxnSpPr>
            <p:spPr bwMode="gray">
              <a:xfrm rot="16200000">
                <a:off x="480089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Gerader Verbinder 101">
                <a:extLst>
                  <a:ext uri="{FF2B5EF4-FFF2-40B4-BE49-F238E27FC236}">
                    <a16:creationId xmlns:a16="http://schemas.microsoft.com/office/drawing/2014/main" id="{E93E5C5A-4437-4173-A11D-2DA57F85FD8B}"/>
                  </a:ext>
                </a:extLst>
              </p:cNvPr>
              <p:cNvCxnSpPr>
                <a:cxnSpLocks/>
              </p:cNvCxnSpPr>
              <p:nvPr userDrawn="1"/>
            </p:nvCxnSpPr>
            <p:spPr bwMode="gray">
              <a:xfrm rot="16200000">
                <a:off x="372057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Gerader Verbinder 102">
                <a:extLst>
                  <a:ext uri="{FF2B5EF4-FFF2-40B4-BE49-F238E27FC236}">
                    <a16:creationId xmlns:a16="http://schemas.microsoft.com/office/drawing/2014/main" id="{980EDDD0-F154-48C5-B534-5BBF0EC3A5C5}"/>
                  </a:ext>
                </a:extLst>
              </p:cNvPr>
              <p:cNvCxnSpPr>
                <a:cxnSpLocks/>
              </p:cNvCxnSpPr>
              <p:nvPr userDrawn="1"/>
            </p:nvCxnSpPr>
            <p:spPr bwMode="gray">
              <a:xfrm rot="16200000">
                <a:off x="336046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Gerader Verbinder 103">
                <a:extLst>
                  <a:ext uri="{FF2B5EF4-FFF2-40B4-BE49-F238E27FC236}">
                    <a16:creationId xmlns:a16="http://schemas.microsoft.com/office/drawing/2014/main" id="{2B72FFD8-0A11-4163-90EC-FE3F110892B7}"/>
                  </a:ext>
                </a:extLst>
              </p:cNvPr>
              <p:cNvCxnSpPr>
                <a:cxnSpLocks/>
              </p:cNvCxnSpPr>
              <p:nvPr userDrawn="1"/>
            </p:nvCxnSpPr>
            <p:spPr bwMode="gray">
              <a:xfrm rot="16200000">
                <a:off x="300036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Gerader Verbinder 104">
                <a:extLst>
                  <a:ext uri="{FF2B5EF4-FFF2-40B4-BE49-F238E27FC236}">
                    <a16:creationId xmlns:a16="http://schemas.microsoft.com/office/drawing/2014/main" id="{2DBF99B0-A71C-418A-8FAC-197E15B1D3F1}"/>
                  </a:ext>
                </a:extLst>
              </p:cNvPr>
              <p:cNvCxnSpPr>
                <a:cxnSpLocks/>
              </p:cNvCxnSpPr>
              <p:nvPr userDrawn="1"/>
            </p:nvCxnSpPr>
            <p:spPr bwMode="gray">
              <a:xfrm rot="16200000">
                <a:off x="2640257"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Gerader Verbinder 105">
                <a:extLst>
                  <a:ext uri="{FF2B5EF4-FFF2-40B4-BE49-F238E27FC236}">
                    <a16:creationId xmlns:a16="http://schemas.microsoft.com/office/drawing/2014/main" id="{1846A345-8C64-4D94-99EB-CC32522E5A32}"/>
                  </a:ext>
                </a:extLst>
              </p:cNvPr>
              <p:cNvCxnSpPr>
                <a:cxnSpLocks/>
              </p:cNvCxnSpPr>
              <p:nvPr userDrawn="1"/>
            </p:nvCxnSpPr>
            <p:spPr bwMode="gray">
              <a:xfrm rot="16200000">
                <a:off x="2280151"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Gerader Verbinder 106">
                <a:extLst>
                  <a:ext uri="{FF2B5EF4-FFF2-40B4-BE49-F238E27FC236}">
                    <a16:creationId xmlns:a16="http://schemas.microsoft.com/office/drawing/2014/main" id="{6CC8883C-5506-4281-A3D1-B88ADF015E08}"/>
                  </a:ext>
                </a:extLst>
              </p:cNvPr>
              <p:cNvCxnSpPr>
                <a:cxnSpLocks/>
              </p:cNvCxnSpPr>
              <p:nvPr userDrawn="1"/>
            </p:nvCxnSpPr>
            <p:spPr bwMode="gray">
              <a:xfrm rot="16200000">
                <a:off x="192004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Gerader Verbinder 107">
                <a:extLst>
                  <a:ext uri="{FF2B5EF4-FFF2-40B4-BE49-F238E27FC236}">
                    <a16:creationId xmlns:a16="http://schemas.microsoft.com/office/drawing/2014/main" id="{CAE8FE45-00B3-42BF-8251-F664AA384158}"/>
                  </a:ext>
                </a:extLst>
              </p:cNvPr>
              <p:cNvCxnSpPr>
                <a:cxnSpLocks/>
              </p:cNvCxnSpPr>
              <p:nvPr userDrawn="1"/>
            </p:nvCxnSpPr>
            <p:spPr bwMode="gray">
              <a:xfrm rot="16200000">
                <a:off x="155993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Gerader Verbinder 108">
                <a:extLst>
                  <a:ext uri="{FF2B5EF4-FFF2-40B4-BE49-F238E27FC236}">
                    <a16:creationId xmlns:a16="http://schemas.microsoft.com/office/drawing/2014/main" id="{B2D2E605-B37A-416E-8EC7-F3846ECC4049}"/>
                  </a:ext>
                </a:extLst>
              </p:cNvPr>
              <p:cNvCxnSpPr>
                <a:cxnSpLocks/>
              </p:cNvCxnSpPr>
              <p:nvPr userDrawn="1"/>
            </p:nvCxnSpPr>
            <p:spPr bwMode="gray">
              <a:xfrm rot="16200000">
                <a:off x="119983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Gerader Verbinder 110">
                <a:extLst>
                  <a:ext uri="{FF2B5EF4-FFF2-40B4-BE49-F238E27FC236}">
                    <a16:creationId xmlns:a16="http://schemas.microsoft.com/office/drawing/2014/main" id="{7BA681B4-7099-406B-BB5C-DB8E4A610ABB}"/>
                  </a:ext>
                </a:extLst>
              </p:cNvPr>
              <p:cNvCxnSpPr>
                <a:cxnSpLocks/>
              </p:cNvCxnSpPr>
              <p:nvPr userDrawn="1"/>
            </p:nvCxnSpPr>
            <p:spPr bwMode="gray">
              <a:xfrm rot="16200000">
                <a:off x="479621"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4" name="Datumsplatzhalter 3">
            <a:extLst>
              <a:ext uri="{FF2B5EF4-FFF2-40B4-BE49-F238E27FC236}">
                <a16:creationId xmlns:a16="http://schemas.microsoft.com/office/drawing/2014/main" id="{13B82ABA-2BA2-456C-8518-F3F5BC183130}"/>
              </a:ext>
            </a:extLst>
          </p:cNvPr>
          <p:cNvSpPr>
            <a:spLocks noGrp="1"/>
          </p:cNvSpPr>
          <p:nvPr userDrawn="1">
            <p:ph type="dt" sz="half" idx="2"/>
          </p:nvPr>
        </p:nvSpPr>
        <p:spPr bwMode="gray">
          <a:xfrm>
            <a:off x="874712" y="6865623"/>
            <a:ext cx="0" cy="0"/>
          </a:xfrm>
          <a:prstGeom prst="rect">
            <a:avLst/>
          </a:prstGeom>
        </p:spPr>
        <p:txBody>
          <a:bodyPr vert="horz" lIns="0" tIns="0" rIns="0" bIns="0" rtlCol="0" anchor="ctr"/>
          <a:lstStyle>
            <a:lvl1pPr algn="l">
              <a:defRPr sz="1000">
                <a:noFill/>
              </a:defRPr>
            </a:lvl1pPr>
          </a:lstStyle>
          <a:p>
            <a:r>
              <a:rPr lang="de-DE"/>
              <a:t>Datumsplatzhalter immer eingeblendet lassen (Logo)</a:t>
            </a:r>
          </a:p>
        </p:txBody>
      </p:sp>
      <p:grpSp>
        <p:nvGrpSpPr>
          <p:cNvPr id="19" name="Gruppieren 18">
            <a:extLst>
              <a:ext uri="{FF2B5EF4-FFF2-40B4-BE49-F238E27FC236}">
                <a16:creationId xmlns:a16="http://schemas.microsoft.com/office/drawing/2014/main" id="{419FE107-1E6F-40A5-A501-BBE752E3D2C4}"/>
              </a:ext>
            </a:extLst>
          </p:cNvPr>
          <p:cNvGrpSpPr/>
          <p:nvPr userDrawn="1"/>
        </p:nvGrpSpPr>
        <p:grpSpPr>
          <a:xfrm>
            <a:off x="-91050" y="296863"/>
            <a:ext cx="72000" cy="6192384"/>
            <a:chOff x="-72000" y="296863"/>
            <a:chExt cx="72000" cy="6192384"/>
          </a:xfrm>
        </p:grpSpPr>
        <p:cxnSp>
          <p:nvCxnSpPr>
            <p:cNvPr id="27" name="Gerader Verbinder 26">
              <a:extLst>
                <a:ext uri="{FF2B5EF4-FFF2-40B4-BE49-F238E27FC236}">
                  <a16:creationId xmlns:a16="http://schemas.microsoft.com/office/drawing/2014/main" id="{18D827A2-2F7A-455F-9AEE-36D55F9EDEEE}"/>
                </a:ext>
              </a:extLst>
            </p:cNvPr>
            <p:cNvCxnSpPr>
              <a:cxnSpLocks/>
            </p:cNvCxnSpPr>
            <p:nvPr userDrawn="1"/>
          </p:nvCxnSpPr>
          <p:spPr bwMode="gray">
            <a:xfrm>
              <a:off x="-72000" y="188039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28" name="Gerader Verbinder 27">
              <a:extLst>
                <a:ext uri="{FF2B5EF4-FFF2-40B4-BE49-F238E27FC236}">
                  <a16:creationId xmlns:a16="http://schemas.microsoft.com/office/drawing/2014/main" id="{41F9977F-C6E4-47AD-AD64-FC1DC35780CF}"/>
                </a:ext>
              </a:extLst>
            </p:cNvPr>
            <p:cNvCxnSpPr>
              <a:cxnSpLocks/>
            </p:cNvCxnSpPr>
            <p:nvPr userDrawn="1"/>
          </p:nvCxnSpPr>
          <p:spPr bwMode="gray">
            <a:xfrm>
              <a:off x="-72000" y="155733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29" name="Gerader Verbinder 28">
              <a:extLst>
                <a:ext uri="{FF2B5EF4-FFF2-40B4-BE49-F238E27FC236}">
                  <a16:creationId xmlns:a16="http://schemas.microsoft.com/office/drawing/2014/main" id="{5E5CB2F1-C66E-4EF0-881B-4D328707EB1E}"/>
                </a:ext>
              </a:extLst>
            </p:cNvPr>
            <p:cNvCxnSpPr>
              <a:cxnSpLocks/>
            </p:cNvCxnSpPr>
            <p:nvPr userDrawn="1"/>
          </p:nvCxnSpPr>
          <p:spPr bwMode="gray">
            <a:xfrm>
              <a:off x="-72000" y="622300"/>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Gerader Verbinder 29">
              <a:extLst>
                <a:ext uri="{FF2B5EF4-FFF2-40B4-BE49-F238E27FC236}">
                  <a16:creationId xmlns:a16="http://schemas.microsoft.com/office/drawing/2014/main" id="{C08889B4-D776-4482-A48F-F2B8300BA97C}"/>
                </a:ext>
              </a:extLst>
            </p:cNvPr>
            <p:cNvCxnSpPr>
              <a:cxnSpLocks/>
            </p:cNvCxnSpPr>
            <p:nvPr userDrawn="1"/>
          </p:nvCxnSpPr>
          <p:spPr bwMode="gray">
            <a:xfrm>
              <a:off x="-72000" y="296863"/>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Gerader Verbinder 30">
              <a:extLst>
                <a:ext uri="{FF2B5EF4-FFF2-40B4-BE49-F238E27FC236}">
                  <a16:creationId xmlns:a16="http://schemas.microsoft.com/office/drawing/2014/main" id="{9BD1FF01-A052-4D94-830B-042330E06027}"/>
                </a:ext>
              </a:extLst>
            </p:cNvPr>
            <p:cNvCxnSpPr>
              <a:cxnSpLocks/>
            </p:cNvCxnSpPr>
            <p:nvPr userDrawn="1"/>
          </p:nvCxnSpPr>
          <p:spPr bwMode="gray">
            <a:xfrm>
              <a:off x="-72000" y="382428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32" name="Gerader Verbinder 31">
              <a:extLst>
                <a:ext uri="{FF2B5EF4-FFF2-40B4-BE49-F238E27FC236}">
                  <a16:creationId xmlns:a16="http://schemas.microsoft.com/office/drawing/2014/main" id="{D7222971-7C28-4992-9457-931988FEB454}"/>
                </a:ext>
              </a:extLst>
            </p:cNvPr>
            <p:cNvCxnSpPr>
              <a:cxnSpLocks/>
            </p:cNvCxnSpPr>
            <p:nvPr userDrawn="1"/>
          </p:nvCxnSpPr>
          <p:spPr bwMode="gray">
            <a:xfrm>
              <a:off x="-72000" y="41497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33" name="Gerader Verbinder 32">
              <a:extLst>
                <a:ext uri="{FF2B5EF4-FFF2-40B4-BE49-F238E27FC236}">
                  <a16:creationId xmlns:a16="http://schemas.microsoft.com/office/drawing/2014/main" id="{64DC8641-9090-410A-B609-6B6F774733EF}"/>
                </a:ext>
              </a:extLst>
            </p:cNvPr>
            <p:cNvCxnSpPr>
              <a:cxnSpLocks/>
            </p:cNvCxnSpPr>
            <p:nvPr userDrawn="1"/>
          </p:nvCxnSpPr>
          <p:spPr bwMode="gray">
            <a:xfrm>
              <a:off x="-72000" y="5768974"/>
              <a:ext cx="72000"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34" name="Gerader Verbinder 33">
              <a:extLst>
                <a:ext uri="{FF2B5EF4-FFF2-40B4-BE49-F238E27FC236}">
                  <a16:creationId xmlns:a16="http://schemas.microsoft.com/office/drawing/2014/main" id="{E0AB090B-030E-4F8C-9E06-14F422F1946A}"/>
                </a:ext>
              </a:extLst>
            </p:cNvPr>
            <p:cNvCxnSpPr>
              <a:cxnSpLocks/>
            </p:cNvCxnSpPr>
            <p:nvPr userDrawn="1"/>
          </p:nvCxnSpPr>
          <p:spPr bwMode="gray">
            <a:xfrm>
              <a:off x="-72000" y="60928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35" name="Gerader Verbinder 34">
              <a:extLst>
                <a:ext uri="{FF2B5EF4-FFF2-40B4-BE49-F238E27FC236}">
                  <a16:creationId xmlns:a16="http://schemas.microsoft.com/office/drawing/2014/main" id="{92A01F09-C5C1-4CA9-94CA-80674200D2D9}"/>
                </a:ext>
              </a:extLst>
            </p:cNvPr>
            <p:cNvCxnSpPr>
              <a:cxnSpLocks/>
            </p:cNvCxnSpPr>
            <p:nvPr userDrawn="1"/>
          </p:nvCxnSpPr>
          <p:spPr bwMode="gray">
            <a:xfrm>
              <a:off x="-72000" y="6489247"/>
              <a:ext cx="72000" cy="0"/>
            </a:xfrm>
            <a:prstGeom prst="line">
              <a:avLst/>
            </a:prstGeom>
            <a:ln w="6350"/>
          </p:spPr>
          <p:style>
            <a:lnRef idx="1">
              <a:schemeClr val="accent1"/>
            </a:lnRef>
            <a:fillRef idx="0">
              <a:schemeClr val="accent1"/>
            </a:fillRef>
            <a:effectRef idx="0">
              <a:schemeClr val="accent1"/>
            </a:effectRef>
            <a:fontRef idx="minor">
              <a:schemeClr val="tx1"/>
            </a:fontRef>
          </p:style>
        </p:cxnSp>
      </p:grpSp>
      <p:grpSp>
        <p:nvGrpSpPr>
          <p:cNvPr id="18" name="Gruppieren 17">
            <a:extLst>
              <a:ext uri="{FF2B5EF4-FFF2-40B4-BE49-F238E27FC236}">
                <a16:creationId xmlns:a16="http://schemas.microsoft.com/office/drawing/2014/main" id="{18469708-B857-4CDD-AB8E-47847923AC0A}"/>
              </a:ext>
            </a:extLst>
          </p:cNvPr>
          <p:cNvGrpSpPr/>
          <p:nvPr userDrawn="1"/>
        </p:nvGrpSpPr>
        <p:grpSpPr>
          <a:xfrm>
            <a:off x="12212003" y="296863"/>
            <a:ext cx="72000" cy="6192384"/>
            <a:chOff x="12192953" y="296863"/>
            <a:chExt cx="72000" cy="6192384"/>
          </a:xfrm>
        </p:grpSpPr>
        <p:cxnSp>
          <p:nvCxnSpPr>
            <p:cNvPr id="146" name="Gerader Verbinder 145">
              <a:extLst>
                <a:ext uri="{FF2B5EF4-FFF2-40B4-BE49-F238E27FC236}">
                  <a16:creationId xmlns:a16="http://schemas.microsoft.com/office/drawing/2014/main" id="{F30DCE0F-F9B3-4A37-81D9-EA395F74A7EE}"/>
                </a:ext>
              </a:extLst>
            </p:cNvPr>
            <p:cNvCxnSpPr>
              <a:cxnSpLocks/>
            </p:cNvCxnSpPr>
            <p:nvPr userDrawn="1"/>
          </p:nvCxnSpPr>
          <p:spPr bwMode="gray">
            <a:xfrm flipH="1">
              <a:off x="12192953" y="188039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47" name="Gerader Verbinder 146">
              <a:extLst>
                <a:ext uri="{FF2B5EF4-FFF2-40B4-BE49-F238E27FC236}">
                  <a16:creationId xmlns:a16="http://schemas.microsoft.com/office/drawing/2014/main" id="{2F73DF11-D8B6-4416-9A02-4F608CFC7519}"/>
                </a:ext>
              </a:extLst>
            </p:cNvPr>
            <p:cNvCxnSpPr>
              <a:cxnSpLocks/>
            </p:cNvCxnSpPr>
            <p:nvPr userDrawn="1"/>
          </p:nvCxnSpPr>
          <p:spPr bwMode="gray">
            <a:xfrm flipH="1">
              <a:off x="12192953" y="155733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48" name="Gerader Verbinder 147">
              <a:extLst>
                <a:ext uri="{FF2B5EF4-FFF2-40B4-BE49-F238E27FC236}">
                  <a16:creationId xmlns:a16="http://schemas.microsoft.com/office/drawing/2014/main" id="{4A5F29E1-8CBF-4C4F-91AA-41969843E040}"/>
                </a:ext>
              </a:extLst>
            </p:cNvPr>
            <p:cNvCxnSpPr>
              <a:cxnSpLocks/>
            </p:cNvCxnSpPr>
            <p:nvPr userDrawn="1"/>
          </p:nvCxnSpPr>
          <p:spPr bwMode="gray">
            <a:xfrm flipH="1">
              <a:off x="12192953" y="622300"/>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9" name="Gerader Verbinder 148">
              <a:extLst>
                <a:ext uri="{FF2B5EF4-FFF2-40B4-BE49-F238E27FC236}">
                  <a16:creationId xmlns:a16="http://schemas.microsoft.com/office/drawing/2014/main" id="{81876AB7-81C4-4DB8-81BA-CA9621F34B07}"/>
                </a:ext>
              </a:extLst>
            </p:cNvPr>
            <p:cNvCxnSpPr>
              <a:cxnSpLocks/>
            </p:cNvCxnSpPr>
            <p:nvPr userDrawn="1"/>
          </p:nvCxnSpPr>
          <p:spPr bwMode="gray">
            <a:xfrm flipH="1">
              <a:off x="12192953" y="296863"/>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Gerader Verbinder 149">
              <a:extLst>
                <a:ext uri="{FF2B5EF4-FFF2-40B4-BE49-F238E27FC236}">
                  <a16:creationId xmlns:a16="http://schemas.microsoft.com/office/drawing/2014/main" id="{5F93D277-407E-468D-BD1A-851576B330B3}"/>
                </a:ext>
              </a:extLst>
            </p:cNvPr>
            <p:cNvCxnSpPr>
              <a:cxnSpLocks/>
            </p:cNvCxnSpPr>
            <p:nvPr userDrawn="1"/>
          </p:nvCxnSpPr>
          <p:spPr bwMode="gray">
            <a:xfrm flipH="1">
              <a:off x="12192953" y="382428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51" name="Gerader Verbinder 150">
              <a:extLst>
                <a:ext uri="{FF2B5EF4-FFF2-40B4-BE49-F238E27FC236}">
                  <a16:creationId xmlns:a16="http://schemas.microsoft.com/office/drawing/2014/main" id="{3884DBC3-F4EE-45F3-A2DA-81F5BD36BC33}"/>
                </a:ext>
              </a:extLst>
            </p:cNvPr>
            <p:cNvCxnSpPr>
              <a:cxnSpLocks/>
            </p:cNvCxnSpPr>
            <p:nvPr userDrawn="1"/>
          </p:nvCxnSpPr>
          <p:spPr bwMode="gray">
            <a:xfrm flipH="1">
              <a:off x="12192953" y="41497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8986007-58E2-4F52-B5EC-8B0E9DE244D2}"/>
                </a:ext>
              </a:extLst>
            </p:cNvPr>
            <p:cNvCxnSpPr>
              <a:cxnSpLocks/>
            </p:cNvCxnSpPr>
            <p:nvPr userDrawn="1"/>
          </p:nvCxnSpPr>
          <p:spPr bwMode="gray">
            <a:xfrm flipH="1">
              <a:off x="12192953" y="5768974"/>
              <a:ext cx="72000"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53" name="Gerader Verbinder 152">
              <a:extLst>
                <a:ext uri="{FF2B5EF4-FFF2-40B4-BE49-F238E27FC236}">
                  <a16:creationId xmlns:a16="http://schemas.microsoft.com/office/drawing/2014/main" id="{0D8EDBD4-F9A9-427F-BF34-F1E6FFB8EB5A}"/>
                </a:ext>
              </a:extLst>
            </p:cNvPr>
            <p:cNvCxnSpPr>
              <a:cxnSpLocks/>
            </p:cNvCxnSpPr>
            <p:nvPr userDrawn="1"/>
          </p:nvCxnSpPr>
          <p:spPr bwMode="gray">
            <a:xfrm flipH="1">
              <a:off x="12192953" y="60928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54" name="Gerader Verbinder 153">
              <a:extLst>
                <a:ext uri="{FF2B5EF4-FFF2-40B4-BE49-F238E27FC236}">
                  <a16:creationId xmlns:a16="http://schemas.microsoft.com/office/drawing/2014/main" id="{88DE4C6E-041D-4881-98E8-1F0F49C5B05E}"/>
                </a:ext>
              </a:extLst>
            </p:cNvPr>
            <p:cNvCxnSpPr>
              <a:cxnSpLocks/>
            </p:cNvCxnSpPr>
            <p:nvPr userDrawn="1"/>
          </p:nvCxnSpPr>
          <p:spPr bwMode="gray">
            <a:xfrm flipH="1">
              <a:off x="12192953" y="6489247"/>
              <a:ext cx="72000" cy="0"/>
            </a:xfrm>
            <a:prstGeom prst="line">
              <a:avLst/>
            </a:prstGeom>
            <a:ln w="63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92846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800" b="1" kern="1200" baseline="0">
          <a:solidFill>
            <a:schemeClr val="tx1"/>
          </a:solidFill>
          <a:latin typeface="+mj-lt"/>
          <a:ea typeface="+mj-ea"/>
          <a:cs typeface="+mj-cs"/>
        </a:defRPr>
      </a:lvl1pPr>
      <a:lvl2pPr eaLnBrk="1" hangingPunct="1">
        <a:lnSpc>
          <a:spcPct val="90000"/>
        </a:lnSpc>
        <a:defRPr sz="2800" b="1" kern="1200" baseline="0">
          <a:latin typeface="+mj-lt"/>
        </a:defRPr>
      </a:lvl2pPr>
      <a:lvl3pPr eaLnBrk="1" hangingPunct="1">
        <a:lnSpc>
          <a:spcPct val="90000"/>
        </a:lnSpc>
        <a:defRPr sz="2800" b="1" kern="1200" baseline="0">
          <a:latin typeface="+mj-lt"/>
        </a:defRPr>
      </a:lvl3pPr>
      <a:lvl4pPr eaLnBrk="1" hangingPunct="1">
        <a:lnSpc>
          <a:spcPct val="90000"/>
        </a:lnSpc>
        <a:defRPr sz="2800" b="1" kern="1200" baseline="0">
          <a:latin typeface="+mj-lt"/>
        </a:defRPr>
      </a:lvl4pPr>
      <a:lvl5pPr eaLnBrk="1" hangingPunct="1">
        <a:lnSpc>
          <a:spcPct val="90000"/>
        </a:lnSpc>
        <a:defRPr sz="2800" b="1" kern="1200" baseline="0">
          <a:latin typeface="+mj-lt"/>
        </a:defRPr>
      </a:lvl5pPr>
      <a:lvl6pPr eaLnBrk="1" hangingPunct="1">
        <a:lnSpc>
          <a:spcPct val="90000"/>
        </a:lnSpc>
        <a:defRPr sz="2800" b="1" kern="1200" baseline="0">
          <a:latin typeface="+mj-lt"/>
        </a:defRPr>
      </a:lvl6pPr>
      <a:lvl7pPr eaLnBrk="1" hangingPunct="1">
        <a:lnSpc>
          <a:spcPct val="90000"/>
        </a:lnSpc>
        <a:defRPr sz="2800" b="1" kern="1200" baseline="0">
          <a:latin typeface="+mj-lt"/>
        </a:defRPr>
      </a:lvl7pPr>
      <a:lvl8pPr eaLnBrk="1" hangingPunct="1">
        <a:lnSpc>
          <a:spcPct val="90000"/>
        </a:lnSpc>
        <a:defRPr sz="2800" b="1" kern="1200" baseline="0">
          <a:latin typeface="+mj-lt"/>
        </a:defRPr>
      </a:lvl8pPr>
      <a:lvl9pPr eaLnBrk="1" hangingPunct="1">
        <a:lnSpc>
          <a:spcPct val="90000"/>
        </a:lnSpc>
        <a:defRPr sz="2800" b="1" kern="1200" baseline="0">
          <a:latin typeface="+mj-lt"/>
        </a:defRPr>
      </a:lvl9pPr>
    </p:titleStyle>
    <p:bodyStyle>
      <a:lvl1pPr marL="0" indent="0" algn="l" defTabSz="914400" rtl="0" eaLnBrk="1" latinLnBrk="0" hangingPunct="1">
        <a:lnSpc>
          <a:spcPct val="90000"/>
        </a:lnSpc>
        <a:spcBef>
          <a:spcPts val="400"/>
        </a:spcBef>
        <a:spcAft>
          <a:spcPts val="400"/>
        </a:spcAft>
        <a:buFont typeface="Arial" panose="020B0604020202020204" pitchFamily="34" charset="0"/>
        <a:buNone/>
        <a:defRPr sz="1400" kern="1200">
          <a:solidFill>
            <a:schemeClr val="tx2"/>
          </a:solidFill>
          <a:latin typeface="+mn-lt"/>
          <a:ea typeface="+mn-ea"/>
          <a:cs typeface="+mn-cs"/>
        </a:defRPr>
      </a:lvl1pPr>
      <a:lvl2pPr marL="180000" indent="-180000" algn="l" defTabSz="914400" rtl="0" eaLnBrk="1" latinLnBrk="0" hangingPunct="1">
        <a:lnSpc>
          <a:spcPct val="90000"/>
        </a:lnSpc>
        <a:spcBef>
          <a:spcPts val="400"/>
        </a:spcBef>
        <a:spcAft>
          <a:spcPts val="400"/>
        </a:spcAft>
        <a:buFont typeface="Arial" panose="020B0604020202020204" pitchFamily="34" charset="0"/>
        <a:buChar char="•"/>
        <a:defRPr sz="1400" kern="1200">
          <a:solidFill>
            <a:schemeClr val="tx2"/>
          </a:solidFill>
          <a:latin typeface="+mn-lt"/>
          <a:ea typeface="+mn-ea"/>
          <a:cs typeface="+mn-cs"/>
        </a:defRPr>
      </a:lvl2pPr>
      <a:lvl3pPr marL="358775" indent="-179388" algn="l" defTabSz="914400" rtl="0" eaLnBrk="1" latinLnBrk="0" hangingPunct="1">
        <a:lnSpc>
          <a:spcPct val="90000"/>
        </a:lnSpc>
        <a:spcBef>
          <a:spcPts val="0"/>
        </a:spcBef>
        <a:spcAft>
          <a:spcPts val="400"/>
        </a:spcAft>
        <a:buFont typeface="DM Office" panose="02000500000000020000" pitchFamily="2" charset="0"/>
        <a:buChar char="–"/>
        <a:defRPr sz="1400" kern="1200">
          <a:solidFill>
            <a:schemeClr val="tx2"/>
          </a:solidFill>
          <a:latin typeface="+mn-lt"/>
          <a:ea typeface="+mn-ea"/>
          <a:cs typeface="+mn-cs"/>
        </a:defRPr>
      </a:lvl3pPr>
      <a:lvl4pPr marL="179388" indent="-179388" algn="l" defTabSz="914400" rtl="0" eaLnBrk="1" latinLnBrk="0" hangingPunct="1">
        <a:lnSpc>
          <a:spcPct val="90000"/>
        </a:lnSpc>
        <a:spcBef>
          <a:spcPts val="400"/>
        </a:spcBef>
        <a:spcAft>
          <a:spcPts val="400"/>
        </a:spcAft>
        <a:buFont typeface="+mj-lt"/>
        <a:buAutoNum type="arabicParenR"/>
        <a:defRPr sz="1400" kern="1200">
          <a:solidFill>
            <a:schemeClr val="tx2"/>
          </a:solidFill>
          <a:latin typeface="+mn-lt"/>
          <a:ea typeface="+mn-ea"/>
          <a:cs typeface="+mn-cs"/>
        </a:defRPr>
      </a:lvl4pPr>
      <a:lvl5pPr marL="358775" indent="-179388" algn="l" defTabSz="914400" rtl="0" eaLnBrk="1" latinLnBrk="0" hangingPunct="1">
        <a:lnSpc>
          <a:spcPct val="90000"/>
        </a:lnSpc>
        <a:spcBef>
          <a:spcPts val="0"/>
        </a:spcBef>
        <a:spcAft>
          <a:spcPts val="400"/>
        </a:spcAft>
        <a:buFont typeface="+mj-lt"/>
        <a:buAutoNum type="alphaLcParenR"/>
        <a:defRPr sz="1400" kern="1200">
          <a:solidFill>
            <a:schemeClr val="tx2"/>
          </a:solidFill>
          <a:latin typeface="+mn-lt"/>
          <a:ea typeface="+mn-ea"/>
          <a:cs typeface="+mn-cs"/>
        </a:defRPr>
      </a:lvl5pPr>
      <a:lvl6pPr marL="0" indent="0" algn="l" defTabSz="914400" rtl="0" eaLnBrk="1" latinLnBrk="0" hangingPunct="1">
        <a:lnSpc>
          <a:spcPct val="90000"/>
        </a:lnSpc>
        <a:spcBef>
          <a:spcPts val="400"/>
        </a:spcBef>
        <a:spcAft>
          <a:spcPts val="400"/>
        </a:spcAft>
        <a:buFont typeface="Arial" panose="020B0604020202020204" pitchFamily="34" charset="0"/>
        <a:buNone/>
        <a:defRPr sz="1600" b="1" kern="1200">
          <a:solidFill>
            <a:schemeClr val="tx1"/>
          </a:solidFill>
          <a:latin typeface="+mn-lt"/>
          <a:ea typeface="+mn-ea"/>
          <a:cs typeface="+mn-cs"/>
        </a:defRPr>
      </a:lvl6pPr>
      <a:lvl7pPr marL="0" indent="0" algn="l" defTabSz="914400" rtl="0" eaLnBrk="1" latinLnBrk="0" hangingPunct="1">
        <a:lnSpc>
          <a:spcPct val="90000"/>
        </a:lnSpc>
        <a:spcBef>
          <a:spcPts val="400"/>
        </a:spcBef>
        <a:spcAft>
          <a:spcPts val="400"/>
        </a:spcAft>
        <a:buFont typeface="Arial" panose="020B0604020202020204" pitchFamily="34" charset="0"/>
        <a:buNone/>
        <a:defRPr sz="1600" b="1" kern="1200">
          <a:solidFill>
            <a:schemeClr val="accent5"/>
          </a:solidFill>
          <a:latin typeface="+mn-lt"/>
          <a:ea typeface="+mn-ea"/>
          <a:cs typeface="+mn-cs"/>
        </a:defRPr>
      </a:lvl7pPr>
      <a:lvl8pPr marL="0" indent="0" algn="l" defTabSz="914400" rtl="0" eaLnBrk="1" latinLnBrk="0" hangingPunct="1">
        <a:lnSpc>
          <a:spcPct val="90000"/>
        </a:lnSpc>
        <a:spcBef>
          <a:spcPts val="400"/>
        </a:spcBef>
        <a:spcAft>
          <a:spcPts val="400"/>
        </a:spcAft>
        <a:buFont typeface="Arial" panose="020B0604020202020204" pitchFamily="34" charset="0"/>
        <a:buNone/>
        <a:defRPr sz="1000" kern="1200">
          <a:solidFill>
            <a:schemeClr val="bg1">
              <a:lumMod val="75000"/>
            </a:schemeClr>
          </a:solidFill>
          <a:latin typeface="+mn-lt"/>
          <a:ea typeface="+mn-ea"/>
          <a:cs typeface="+mn-cs"/>
        </a:defRPr>
      </a:lvl8pPr>
      <a:lvl9pPr marL="0" indent="0" algn="l" defTabSz="914400" rtl="0" eaLnBrk="1" latinLnBrk="0" hangingPunct="1">
        <a:lnSpc>
          <a:spcPct val="90000"/>
        </a:lnSpc>
        <a:spcBef>
          <a:spcPts val="400"/>
        </a:spcBef>
        <a:spcAft>
          <a:spcPts val="400"/>
        </a:spcAft>
        <a:buFont typeface="Arial" panose="020B0604020202020204" pitchFamily="34" charset="0"/>
        <a:buNone/>
        <a:defRPr sz="1000" kern="1200">
          <a:solidFill>
            <a:schemeClr val="bg1">
              <a:lumMod val="75000"/>
            </a:schemeClr>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51">
          <p15:clr>
            <a:srgbClr val="F26B43"/>
          </p15:clr>
        </p15:guide>
        <p15:guide id="6" pos="1685">
          <p15:clr>
            <a:srgbClr val="A4A3A4"/>
          </p15:clr>
        </p15:guide>
        <p15:guide id="11" pos="2593">
          <p15:clr>
            <a:srgbClr val="F26B43"/>
          </p15:clr>
        </p15:guide>
        <p15:guide id="12" pos="2819">
          <p15:clr>
            <a:srgbClr val="F26B43"/>
          </p15:clr>
        </p15:guide>
        <p15:guide id="16" pos="3953">
          <p15:clr>
            <a:srgbClr val="F26B43"/>
          </p15:clr>
        </p15:guide>
        <p15:guide id="17" pos="3727">
          <p15:clr>
            <a:srgbClr val="F26B43"/>
          </p15:clr>
        </p15:guide>
        <p15:guide id="21" pos="4861">
          <p15:clr>
            <a:srgbClr val="F26B43"/>
          </p15:clr>
        </p15:guide>
        <p15:guide id="22" pos="5087">
          <p15:clr>
            <a:srgbClr val="F26B43"/>
          </p15:clr>
        </p15:guide>
        <p15:guide id="26" pos="5995">
          <p15:clr>
            <a:srgbClr val="A4A3A4"/>
          </p15:clr>
        </p15:guide>
        <p15:guide id="27" pos="6221">
          <p15:clr>
            <a:srgbClr val="A4A3A4"/>
          </p15:clr>
        </p15:guide>
        <p15:guide id="31" pos="7129">
          <p15:clr>
            <a:srgbClr val="F26B43"/>
          </p15:clr>
        </p15:guide>
        <p15:guide id="32" orient="horz" pos="187">
          <p15:clr>
            <a:srgbClr val="A4A3A4"/>
          </p15:clr>
        </p15:guide>
        <p15:guide id="33" orient="horz" pos="391">
          <p15:clr>
            <a:srgbClr val="A4A3A4"/>
          </p15:clr>
        </p15:guide>
        <p15:guide id="35" orient="horz" pos="1185">
          <p15:clr>
            <a:srgbClr val="F26B43"/>
          </p15:clr>
        </p15:guide>
        <p15:guide id="36" orient="horz" pos="2409">
          <p15:clr>
            <a:srgbClr val="F26B43"/>
          </p15:clr>
        </p15:guide>
        <p15:guide id="37" orient="horz" pos="2614">
          <p15:clr>
            <a:srgbClr val="F26B43"/>
          </p15:clr>
        </p15:guide>
        <p15:guide id="38" orient="horz" pos="3634">
          <p15:clr>
            <a:srgbClr val="FDE53C"/>
          </p15:clr>
        </p15:guide>
        <p15:guide id="39" orient="horz" pos="3838">
          <p15:clr>
            <a:srgbClr val="F26B43"/>
          </p15:clr>
        </p15:guide>
        <p15:guide id="40" orient="horz" pos="4088">
          <p15:clr>
            <a:srgbClr val="FDE53C"/>
          </p15:clr>
        </p15:guide>
        <p15:guide id="41" orient="horz" pos="981">
          <p15:clr>
            <a:srgbClr val="F26B43"/>
          </p15:clr>
        </p15:guide>
        <p15:guide id="42" pos="1459">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765716B-EA4D-4DF4-AD6E-145DDE147A3A}"/>
              </a:ext>
            </a:extLst>
          </p:cNvPr>
          <p:cNvSpPr>
            <a:spLocks noGrp="1"/>
          </p:cNvSpPr>
          <p:nvPr>
            <p:ph type="title"/>
          </p:nvPr>
        </p:nvSpPr>
        <p:spPr bwMode="gray">
          <a:xfrm>
            <a:off x="874712" y="621989"/>
            <a:ext cx="10440000" cy="936000"/>
          </a:xfrm>
          <a:prstGeom prst="rect">
            <a:avLst/>
          </a:prstGeom>
        </p:spPr>
        <p:txBody>
          <a:bodyPr vert="horz" lIns="0" tIns="162000" rIns="0" bIns="0" rtlCol="0" anchor="t" anchorCtr="0">
            <a:noAutofit/>
          </a:bodyPr>
          <a:lstStyle/>
          <a:p>
            <a:pPr lvl="0"/>
            <a:r>
              <a:rPr lang="de-DE"/>
              <a:t>Mastertitelformat bearbeiten</a:t>
            </a:r>
          </a:p>
        </p:txBody>
      </p:sp>
      <p:sp>
        <p:nvSpPr>
          <p:cNvPr id="3" name="Textplatzhalter 2">
            <a:extLst>
              <a:ext uri="{FF2B5EF4-FFF2-40B4-BE49-F238E27FC236}">
                <a16:creationId xmlns:a16="http://schemas.microsoft.com/office/drawing/2014/main" id="{E364B399-B737-4DC3-9FC4-FC0CD651D612}"/>
              </a:ext>
            </a:extLst>
          </p:cNvPr>
          <p:cNvSpPr>
            <a:spLocks noGrp="1"/>
          </p:cNvSpPr>
          <p:nvPr>
            <p:ph type="body" idx="1"/>
          </p:nvPr>
        </p:nvSpPr>
        <p:spPr bwMode="gray">
          <a:xfrm>
            <a:off x="874712" y="1881188"/>
            <a:ext cx="10440000" cy="4211637"/>
          </a:xfrm>
          <a:prstGeom prst="rect">
            <a:avLst/>
          </a:prstGeom>
        </p:spPr>
        <p:txBody>
          <a:bodyPr vert="horz" lIns="0" tIns="0" rIns="0" bIns="0" rtlCol="0">
            <a:noAutofit/>
          </a:bodyPr>
          <a:lstStyle/>
          <a:p>
            <a:pPr lvl="0"/>
            <a:r>
              <a:rPr lang="de-DE"/>
              <a:t>Erste Ebene / Fließtext </a:t>
            </a:r>
            <a:r>
              <a:rPr lang="de-DE" err="1"/>
              <a:t>dm</a:t>
            </a:r>
            <a:r>
              <a:rPr lang="de-DE"/>
              <a:t> Office 14pt</a:t>
            </a:r>
          </a:p>
          <a:p>
            <a:pPr lvl="1"/>
            <a:r>
              <a:rPr lang="de-DE"/>
              <a:t>Zweite Ebene / Bullet Point </a:t>
            </a:r>
            <a:r>
              <a:rPr lang="de-DE" err="1"/>
              <a:t>dm</a:t>
            </a:r>
            <a:r>
              <a:rPr lang="de-DE"/>
              <a:t> Office 14pt</a:t>
            </a:r>
          </a:p>
          <a:p>
            <a:pPr lvl="2"/>
            <a:r>
              <a:rPr lang="de-DE"/>
              <a:t>Dritte Ebene / Bullet Point zweite Ebene </a:t>
            </a:r>
            <a:r>
              <a:rPr lang="de-DE" err="1"/>
              <a:t>dm</a:t>
            </a:r>
            <a:r>
              <a:rPr lang="de-DE"/>
              <a:t> Office 14pt</a:t>
            </a:r>
          </a:p>
          <a:p>
            <a:pPr lvl="3"/>
            <a:r>
              <a:rPr lang="de-DE"/>
              <a:t>Vierte Ebene / Aufzählung </a:t>
            </a:r>
            <a:r>
              <a:rPr lang="de-DE" err="1"/>
              <a:t>dm</a:t>
            </a:r>
            <a:r>
              <a:rPr lang="de-DE"/>
              <a:t> Office 14pt</a:t>
            </a:r>
          </a:p>
          <a:p>
            <a:pPr lvl="4"/>
            <a:r>
              <a:rPr lang="de-DE"/>
              <a:t>Fünfte Ebene / Aufzählung zweite Ebene  </a:t>
            </a:r>
            <a:r>
              <a:rPr lang="de-DE" err="1"/>
              <a:t>dm</a:t>
            </a:r>
            <a:r>
              <a:rPr lang="de-DE"/>
              <a:t> Office 14pt</a:t>
            </a:r>
          </a:p>
          <a:p>
            <a:pPr lvl="5"/>
            <a:r>
              <a:rPr lang="de-DE"/>
              <a:t>Sechste Ebene / Kernaussage </a:t>
            </a:r>
            <a:r>
              <a:rPr lang="de-DE" err="1"/>
              <a:t>dm</a:t>
            </a:r>
            <a:r>
              <a:rPr lang="de-DE"/>
              <a:t> Office 16pt (Fett schwarz)</a:t>
            </a:r>
          </a:p>
          <a:p>
            <a:pPr lvl="6"/>
            <a:r>
              <a:rPr lang="de-DE"/>
              <a:t>Siebte Textebene / Kernaussage </a:t>
            </a:r>
            <a:r>
              <a:rPr lang="de-DE" err="1"/>
              <a:t>dm</a:t>
            </a:r>
            <a:r>
              <a:rPr lang="de-DE"/>
              <a:t> Office 16pt (Fett orange)</a:t>
            </a:r>
          </a:p>
          <a:p>
            <a:pPr lvl="7"/>
            <a:r>
              <a:rPr lang="de-DE"/>
              <a:t>Achte Textebene / Quellenangaben </a:t>
            </a:r>
            <a:r>
              <a:rPr lang="de-DE" err="1"/>
              <a:t>dm</a:t>
            </a:r>
            <a:r>
              <a:rPr lang="de-DE"/>
              <a:t> Office hellgrau 10pt</a:t>
            </a:r>
          </a:p>
          <a:p>
            <a:pPr lvl="8"/>
            <a:r>
              <a:rPr lang="de-DE"/>
              <a:t>Neunte Textebene / Quellenangaben </a:t>
            </a:r>
            <a:r>
              <a:rPr lang="de-DE" err="1"/>
              <a:t>dm</a:t>
            </a:r>
            <a:r>
              <a:rPr lang="de-DE"/>
              <a:t> Office hellgrau 10pt</a:t>
            </a:r>
          </a:p>
        </p:txBody>
      </p:sp>
      <p:sp>
        <p:nvSpPr>
          <p:cNvPr id="5" name="Fußzeilenplatzhalter 4">
            <a:extLst>
              <a:ext uri="{FF2B5EF4-FFF2-40B4-BE49-F238E27FC236}">
                <a16:creationId xmlns:a16="http://schemas.microsoft.com/office/drawing/2014/main" id="{D46CCB33-A200-4961-9CB7-D1750750B8E1}"/>
              </a:ext>
            </a:extLst>
          </p:cNvPr>
          <p:cNvSpPr>
            <a:spLocks noGrp="1"/>
          </p:cNvSpPr>
          <p:nvPr>
            <p:ph type="ftr" sz="quarter" idx="3"/>
          </p:nvPr>
        </p:nvSpPr>
        <p:spPr bwMode="gray">
          <a:xfrm rot="5400000">
            <a:off x="9022157" y="2915846"/>
            <a:ext cx="5148261" cy="558000"/>
          </a:xfrm>
          <a:prstGeom prst="rect">
            <a:avLst/>
          </a:prstGeom>
        </p:spPr>
        <p:txBody>
          <a:bodyPr vert="horz" wrap="none" lIns="216000" tIns="108000" rIns="0" bIns="0" rtlCol="0" anchor="t" anchorCtr="0">
            <a:normAutofit/>
          </a:bodyPr>
          <a:lstStyle>
            <a:lvl1pPr algn="l">
              <a:defRPr sz="1000">
                <a:solidFill>
                  <a:schemeClr val="tx2"/>
                </a:solidFill>
              </a:defRPr>
            </a:lvl1pPr>
          </a:lstStyle>
          <a:p>
            <a:r>
              <a:rPr lang="de-DE"/>
              <a:t>dm-Musterfolienbibliothek</a:t>
            </a:r>
          </a:p>
        </p:txBody>
      </p:sp>
      <p:sp>
        <p:nvSpPr>
          <p:cNvPr id="6" name="Foliennummernplatzhalter 5">
            <a:extLst>
              <a:ext uri="{FF2B5EF4-FFF2-40B4-BE49-F238E27FC236}">
                <a16:creationId xmlns:a16="http://schemas.microsoft.com/office/drawing/2014/main" id="{2AD1AB76-FFEA-4486-99B6-C687282C7465}"/>
              </a:ext>
            </a:extLst>
          </p:cNvPr>
          <p:cNvSpPr>
            <a:spLocks noGrp="1"/>
          </p:cNvSpPr>
          <p:nvPr>
            <p:ph type="sldNum" sz="quarter" idx="4"/>
          </p:nvPr>
        </p:nvSpPr>
        <p:spPr bwMode="gray">
          <a:xfrm rot="5400000">
            <a:off x="11285932" y="31357"/>
            <a:ext cx="620712" cy="558000"/>
          </a:xfrm>
          <a:prstGeom prst="rect">
            <a:avLst/>
          </a:prstGeom>
        </p:spPr>
        <p:txBody>
          <a:bodyPr vert="horz" wrap="none" lIns="0" tIns="108000" rIns="36000" bIns="0" rtlCol="0" anchor="t" anchorCtr="0"/>
          <a:lstStyle>
            <a:lvl1pPr algn="r">
              <a:defRPr sz="1000" b="1">
                <a:solidFill>
                  <a:schemeClr val="tx1"/>
                </a:solidFill>
              </a:defRPr>
            </a:lvl1pPr>
          </a:lstStyle>
          <a:p>
            <a:fld id="{CB71A0B3-436A-40BC-92D2-BFDE076B5301}" type="slidenum">
              <a:rPr lang="de-DE" smtClean="0"/>
              <a:pPr/>
              <a:t>‹Nr.›</a:t>
            </a:fld>
            <a:endParaRPr lang="de-DE"/>
          </a:p>
        </p:txBody>
      </p:sp>
      <p:grpSp>
        <p:nvGrpSpPr>
          <p:cNvPr id="13" name="Gruppieren 12">
            <a:extLst>
              <a:ext uri="{FF2B5EF4-FFF2-40B4-BE49-F238E27FC236}">
                <a16:creationId xmlns:a16="http://schemas.microsoft.com/office/drawing/2014/main" id="{EA3BAF1B-A2A0-420E-9018-5F5F8BDC0050}"/>
              </a:ext>
            </a:extLst>
          </p:cNvPr>
          <p:cNvGrpSpPr/>
          <p:nvPr userDrawn="1"/>
        </p:nvGrpSpPr>
        <p:grpSpPr bwMode="gray">
          <a:xfrm>
            <a:off x="515621" y="-92003"/>
            <a:ext cx="10803182" cy="72000"/>
            <a:chOff x="515621" y="-146386"/>
            <a:chExt cx="10803182" cy="72000"/>
          </a:xfrm>
        </p:grpSpPr>
        <p:cxnSp>
          <p:nvCxnSpPr>
            <p:cNvPr id="47" name="Gerader Verbinder 46">
              <a:extLst>
                <a:ext uri="{FF2B5EF4-FFF2-40B4-BE49-F238E27FC236}">
                  <a16:creationId xmlns:a16="http://schemas.microsoft.com/office/drawing/2014/main" id="{8EFC88FA-3A13-4709-BC97-B0A62DD22AA6}"/>
                </a:ext>
              </a:extLst>
            </p:cNvPr>
            <p:cNvCxnSpPr>
              <a:cxnSpLocks/>
            </p:cNvCxnSpPr>
            <p:nvPr userDrawn="1"/>
          </p:nvCxnSpPr>
          <p:spPr bwMode="gray">
            <a:xfrm rot="16200000">
              <a:off x="11282803"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D14E28F2-07FA-4AC7-AC74-3CD34FCF9BF7}"/>
                </a:ext>
              </a:extLst>
            </p:cNvPr>
            <p:cNvCxnSpPr>
              <a:cxnSpLocks/>
            </p:cNvCxnSpPr>
            <p:nvPr userDrawn="1"/>
          </p:nvCxnSpPr>
          <p:spPr bwMode="gray">
            <a:xfrm rot="16200000">
              <a:off x="804184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58" name="Gerader Verbinder 57">
              <a:extLst>
                <a:ext uri="{FF2B5EF4-FFF2-40B4-BE49-F238E27FC236}">
                  <a16:creationId xmlns:a16="http://schemas.microsoft.com/office/drawing/2014/main" id="{69528ED5-3E0C-44ED-AEB4-A8ECCA5C4357}"/>
                </a:ext>
              </a:extLst>
            </p:cNvPr>
            <p:cNvCxnSpPr>
              <a:cxnSpLocks/>
            </p:cNvCxnSpPr>
            <p:nvPr userDrawn="1"/>
          </p:nvCxnSpPr>
          <p:spPr bwMode="gray">
            <a:xfrm rot="16200000">
              <a:off x="7681741"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8B7F7997-B273-4809-91A3-115255587E2A}"/>
                </a:ext>
              </a:extLst>
            </p:cNvPr>
            <p:cNvCxnSpPr>
              <a:cxnSpLocks/>
            </p:cNvCxnSpPr>
            <p:nvPr userDrawn="1"/>
          </p:nvCxnSpPr>
          <p:spPr bwMode="gray">
            <a:xfrm rot="16200000">
              <a:off x="624131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id="{B191A3B4-0D4F-4DB1-A743-67E10BCCDCB0}"/>
                </a:ext>
              </a:extLst>
            </p:cNvPr>
            <p:cNvCxnSpPr>
              <a:cxnSpLocks/>
            </p:cNvCxnSpPr>
            <p:nvPr userDrawn="1"/>
          </p:nvCxnSpPr>
          <p:spPr bwMode="gray">
            <a:xfrm rot="16200000">
              <a:off x="5881211"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7" name="Gerader Verbinder 66">
              <a:extLst>
                <a:ext uri="{FF2B5EF4-FFF2-40B4-BE49-F238E27FC236}">
                  <a16:creationId xmlns:a16="http://schemas.microsoft.com/office/drawing/2014/main" id="{24400089-1506-4138-BBFD-FB49C0307082}"/>
                </a:ext>
              </a:extLst>
            </p:cNvPr>
            <p:cNvCxnSpPr>
              <a:cxnSpLocks/>
            </p:cNvCxnSpPr>
            <p:nvPr userDrawn="1"/>
          </p:nvCxnSpPr>
          <p:spPr bwMode="gray">
            <a:xfrm rot="16200000">
              <a:off x="444078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8" name="Gerader Verbinder 67">
              <a:extLst>
                <a:ext uri="{FF2B5EF4-FFF2-40B4-BE49-F238E27FC236}">
                  <a16:creationId xmlns:a16="http://schemas.microsoft.com/office/drawing/2014/main" id="{4E57C12C-5008-4BB2-BD04-B1FD8A2A72C9}"/>
                </a:ext>
              </a:extLst>
            </p:cNvPr>
            <p:cNvCxnSpPr>
              <a:cxnSpLocks/>
            </p:cNvCxnSpPr>
            <p:nvPr userDrawn="1"/>
          </p:nvCxnSpPr>
          <p:spPr bwMode="gray">
            <a:xfrm rot="16200000">
              <a:off x="4080681"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grpSp>
          <p:nvGrpSpPr>
            <p:cNvPr id="12" name="Gruppieren 11">
              <a:extLst>
                <a:ext uri="{FF2B5EF4-FFF2-40B4-BE49-F238E27FC236}">
                  <a16:creationId xmlns:a16="http://schemas.microsoft.com/office/drawing/2014/main" id="{15889F14-2C1D-4E83-87AF-2A8E4B305C71}"/>
                </a:ext>
              </a:extLst>
            </p:cNvPr>
            <p:cNvGrpSpPr/>
            <p:nvPr userDrawn="1"/>
          </p:nvGrpSpPr>
          <p:grpSpPr bwMode="gray">
            <a:xfrm>
              <a:off x="1235833" y="-146386"/>
              <a:ext cx="9722862" cy="72000"/>
              <a:chOff x="1235833" y="-146386"/>
              <a:chExt cx="9722862" cy="72000"/>
            </a:xfrm>
          </p:grpSpPr>
          <p:cxnSp>
            <p:nvCxnSpPr>
              <p:cNvPr id="49" name="Gerader Verbinder 48">
                <a:extLst>
                  <a:ext uri="{FF2B5EF4-FFF2-40B4-BE49-F238E27FC236}">
                    <a16:creationId xmlns:a16="http://schemas.microsoft.com/office/drawing/2014/main" id="{E4294BB2-1A9B-4704-89A1-F6F5275FF468}"/>
                  </a:ext>
                </a:extLst>
              </p:cNvPr>
              <p:cNvCxnSpPr>
                <a:cxnSpLocks/>
              </p:cNvCxnSpPr>
              <p:nvPr userDrawn="1"/>
            </p:nvCxnSpPr>
            <p:spPr bwMode="gray">
              <a:xfrm rot="16200000">
                <a:off x="1092269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E4C513C0-F822-4F1B-9F88-392D5DFC2F20}"/>
                  </a:ext>
                </a:extLst>
              </p:cNvPr>
              <p:cNvCxnSpPr>
                <a:cxnSpLocks/>
              </p:cNvCxnSpPr>
              <p:nvPr userDrawn="1"/>
            </p:nvCxnSpPr>
            <p:spPr bwMode="gray">
              <a:xfrm rot="16200000">
                <a:off x="1056258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Gerader Verbinder 50">
                <a:extLst>
                  <a:ext uri="{FF2B5EF4-FFF2-40B4-BE49-F238E27FC236}">
                    <a16:creationId xmlns:a16="http://schemas.microsoft.com/office/drawing/2014/main" id="{C3C26367-1742-414D-BB7E-0F9E1ED472AD}"/>
                  </a:ext>
                </a:extLst>
              </p:cNvPr>
              <p:cNvCxnSpPr>
                <a:cxnSpLocks/>
              </p:cNvCxnSpPr>
              <p:nvPr userDrawn="1"/>
            </p:nvCxnSpPr>
            <p:spPr bwMode="gray">
              <a:xfrm rot="16200000">
                <a:off x="1020248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Gerader Verbinder 51">
                <a:extLst>
                  <a:ext uri="{FF2B5EF4-FFF2-40B4-BE49-F238E27FC236}">
                    <a16:creationId xmlns:a16="http://schemas.microsoft.com/office/drawing/2014/main" id="{CF94288D-3692-470D-A83F-BCED8E48A065}"/>
                  </a:ext>
                </a:extLst>
              </p:cNvPr>
              <p:cNvCxnSpPr>
                <a:cxnSpLocks/>
              </p:cNvCxnSpPr>
              <p:nvPr userDrawn="1"/>
            </p:nvCxnSpPr>
            <p:spPr bwMode="gray">
              <a:xfrm rot="16200000">
                <a:off x="9842377"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Gerader Verbinder 52">
                <a:extLst>
                  <a:ext uri="{FF2B5EF4-FFF2-40B4-BE49-F238E27FC236}">
                    <a16:creationId xmlns:a16="http://schemas.microsoft.com/office/drawing/2014/main" id="{34211597-1429-4383-8802-E0BE7937300D}"/>
                  </a:ext>
                </a:extLst>
              </p:cNvPr>
              <p:cNvCxnSpPr>
                <a:cxnSpLocks/>
              </p:cNvCxnSpPr>
              <p:nvPr userDrawn="1"/>
            </p:nvCxnSpPr>
            <p:spPr bwMode="gray">
              <a:xfrm rot="16200000">
                <a:off x="9482271"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Gerader Verbinder 53">
                <a:extLst>
                  <a:ext uri="{FF2B5EF4-FFF2-40B4-BE49-F238E27FC236}">
                    <a16:creationId xmlns:a16="http://schemas.microsoft.com/office/drawing/2014/main" id="{59869AAC-CC88-43C4-A130-F1C849626E47}"/>
                  </a:ext>
                </a:extLst>
              </p:cNvPr>
              <p:cNvCxnSpPr>
                <a:cxnSpLocks/>
              </p:cNvCxnSpPr>
              <p:nvPr userDrawn="1"/>
            </p:nvCxnSpPr>
            <p:spPr bwMode="gray">
              <a:xfrm rot="16200000">
                <a:off x="912216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Gerader Verbinder 54">
                <a:extLst>
                  <a:ext uri="{FF2B5EF4-FFF2-40B4-BE49-F238E27FC236}">
                    <a16:creationId xmlns:a16="http://schemas.microsoft.com/office/drawing/2014/main" id="{66441531-761A-42A9-A870-03661639FE9B}"/>
                  </a:ext>
                </a:extLst>
              </p:cNvPr>
              <p:cNvCxnSpPr>
                <a:cxnSpLocks/>
              </p:cNvCxnSpPr>
              <p:nvPr userDrawn="1"/>
            </p:nvCxnSpPr>
            <p:spPr bwMode="gray">
              <a:xfrm rot="16200000">
                <a:off x="876205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0E37E3E1-5C92-4F5A-8218-D81C2013BA19}"/>
                  </a:ext>
                </a:extLst>
              </p:cNvPr>
              <p:cNvCxnSpPr>
                <a:cxnSpLocks/>
              </p:cNvCxnSpPr>
              <p:nvPr userDrawn="1"/>
            </p:nvCxnSpPr>
            <p:spPr bwMode="gray">
              <a:xfrm rot="16200000">
                <a:off x="840195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id="{E57340E5-464F-4140-A6EE-FE1CD140B15E}"/>
                  </a:ext>
                </a:extLst>
              </p:cNvPr>
              <p:cNvCxnSpPr>
                <a:cxnSpLocks/>
              </p:cNvCxnSpPr>
              <p:nvPr userDrawn="1"/>
            </p:nvCxnSpPr>
            <p:spPr bwMode="gray">
              <a:xfrm rot="16200000">
                <a:off x="732163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id="{3A40E8D8-7162-466B-81BA-AEAEBE7D0305}"/>
                  </a:ext>
                </a:extLst>
              </p:cNvPr>
              <p:cNvCxnSpPr>
                <a:cxnSpLocks/>
              </p:cNvCxnSpPr>
              <p:nvPr userDrawn="1"/>
            </p:nvCxnSpPr>
            <p:spPr bwMode="gray">
              <a:xfrm rot="16200000">
                <a:off x="696152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Gerader Verbinder 60">
                <a:extLst>
                  <a:ext uri="{FF2B5EF4-FFF2-40B4-BE49-F238E27FC236}">
                    <a16:creationId xmlns:a16="http://schemas.microsoft.com/office/drawing/2014/main" id="{4187BD4C-A186-49C0-96A0-0C8A65B648DF}"/>
                  </a:ext>
                </a:extLst>
              </p:cNvPr>
              <p:cNvCxnSpPr>
                <a:cxnSpLocks/>
              </p:cNvCxnSpPr>
              <p:nvPr userDrawn="1"/>
            </p:nvCxnSpPr>
            <p:spPr bwMode="gray">
              <a:xfrm rot="16200000">
                <a:off x="660142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Gerader Verbinder 63">
                <a:extLst>
                  <a:ext uri="{FF2B5EF4-FFF2-40B4-BE49-F238E27FC236}">
                    <a16:creationId xmlns:a16="http://schemas.microsoft.com/office/drawing/2014/main" id="{F747EAFE-094F-4FF1-8902-0A3860599104}"/>
                  </a:ext>
                </a:extLst>
              </p:cNvPr>
              <p:cNvCxnSpPr>
                <a:cxnSpLocks/>
              </p:cNvCxnSpPr>
              <p:nvPr userDrawn="1"/>
            </p:nvCxnSpPr>
            <p:spPr bwMode="gray">
              <a:xfrm rot="16200000">
                <a:off x="552110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Gerader Verbinder 64">
                <a:extLst>
                  <a:ext uri="{FF2B5EF4-FFF2-40B4-BE49-F238E27FC236}">
                    <a16:creationId xmlns:a16="http://schemas.microsoft.com/office/drawing/2014/main" id="{DCC6CDCE-18AB-48CE-8D12-F0C92756EB9F}"/>
                  </a:ext>
                </a:extLst>
              </p:cNvPr>
              <p:cNvCxnSpPr>
                <a:cxnSpLocks/>
              </p:cNvCxnSpPr>
              <p:nvPr userDrawn="1"/>
            </p:nvCxnSpPr>
            <p:spPr bwMode="gray">
              <a:xfrm rot="16200000">
                <a:off x="516099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Gerader Verbinder 65">
                <a:extLst>
                  <a:ext uri="{FF2B5EF4-FFF2-40B4-BE49-F238E27FC236}">
                    <a16:creationId xmlns:a16="http://schemas.microsoft.com/office/drawing/2014/main" id="{BBB1348A-D2FA-4E41-A3EE-6274FBEF4FE6}"/>
                  </a:ext>
                </a:extLst>
              </p:cNvPr>
              <p:cNvCxnSpPr>
                <a:cxnSpLocks/>
              </p:cNvCxnSpPr>
              <p:nvPr userDrawn="1"/>
            </p:nvCxnSpPr>
            <p:spPr bwMode="gray">
              <a:xfrm rot="16200000">
                <a:off x="480089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Gerader Verbinder 68">
                <a:extLst>
                  <a:ext uri="{FF2B5EF4-FFF2-40B4-BE49-F238E27FC236}">
                    <a16:creationId xmlns:a16="http://schemas.microsoft.com/office/drawing/2014/main" id="{20DD1FC1-4FD4-490B-BE01-9482BF8992E7}"/>
                  </a:ext>
                </a:extLst>
              </p:cNvPr>
              <p:cNvCxnSpPr>
                <a:cxnSpLocks/>
              </p:cNvCxnSpPr>
              <p:nvPr userDrawn="1"/>
            </p:nvCxnSpPr>
            <p:spPr bwMode="gray">
              <a:xfrm rot="16200000">
                <a:off x="372057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Gerader Verbinder 69">
                <a:extLst>
                  <a:ext uri="{FF2B5EF4-FFF2-40B4-BE49-F238E27FC236}">
                    <a16:creationId xmlns:a16="http://schemas.microsoft.com/office/drawing/2014/main" id="{93F74C8C-DD75-4BC1-8FB4-FDEC93F4CBDA}"/>
                  </a:ext>
                </a:extLst>
              </p:cNvPr>
              <p:cNvCxnSpPr>
                <a:cxnSpLocks/>
              </p:cNvCxnSpPr>
              <p:nvPr userDrawn="1"/>
            </p:nvCxnSpPr>
            <p:spPr bwMode="gray">
              <a:xfrm rot="16200000">
                <a:off x="336046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1D2780E1-6BB5-4655-9490-99929413A13B}"/>
                  </a:ext>
                </a:extLst>
              </p:cNvPr>
              <p:cNvCxnSpPr>
                <a:cxnSpLocks/>
              </p:cNvCxnSpPr>
              <p:nvPr userDrawn="1"/>
            </p:nvCxnSpPr>
            <p:spPr bwMode="gray">
              <a:xfrm rot="16200000">
                <a:off x="300036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B59757EA-7C6E-46B7-BFEB-02A974844342}"/>
                  </a:ext>
                </a:extLst>
              </p:cNvPr>
              <p:cNvCxnSpPr>
                <a:cxnSpLocks/>
              </p:cNvCxnSpPr>
              <p:nvPr userDrawn="1"/>
            </p:nvCxnSpPr>
            <p:spPr bwMode="gray">
              <a:xfrm rot="16200000">
                <a:off x="2640257"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ABEA1A12-6269-454B-B7BF-A476445D9BB2}"/>
                  </a:ext>
                </a:extLst>
              </p:cNvPr>
              <p:cNvCxnSpPr>
                <a:cxnSpLocks/>
              </p:cNvCxnSpPr>
              <p:nvPr userDrawn="1"/>
            </p:nvCxnSpPr>
            <p:spPr bwMode="gray">
              <a:xfrm rot="16200000">
                <a:off x="2280151"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Gerader Verbinder 73">
                <a:extLst>
                  <a:ext uri="{FF2B5EF4-FFF2-40B4-BE49-F238E27FC236}">
                    <a16:creationId xmlns:a16="http://schemas.microsoft.com/office/drawing/2014/main" id="{23393545-49B8-4E07-8986-A09C5B9CD830}"/>
                  </a:ext>
                </a:extLst>
              </p:cNvPr>
              <p:cNvCxnSpPr>
                <a:cxnSpLocks/>
              </p:cNvCxnSpPr>
              <p:nvPr userDrawn="1"/>
            </p:nvCxnSpPr>
            <p:spPr bwMode="gray">
              <a:xfrm rot="16200000">
                <a:off x="192004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Gerader Verbinder 74">
                <a:extLst>
                  <a:ext uri="{FF2B5EF4-FFF2-40B4-BE49-F238E27FC236}">
                    <a16:creationId xmlns:a16="http://schemas.microsoft.com/office/drawing/2014/main" id="{D16B2624-7378-482C-8F6D-103872B6F38A}"/>
                  </a:ext>
                </a:extLst>
              </p:cNvPr>
              <p:cNvCxnSpPr>
                <a:cxnSpLocks/>
              </p:cNvCxnSpPr>
              <p:nvPr userDrawn="1"/>
            </p:nvCxnSpPr>
            <p:spPr bwMode="gray">
              <a:xfrm rot="16200000">
                <a:off x="155993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Gerader Verbinder 75">
                <a:extLst>
                  <a:ext uri="{FF2B5EF4-FFF2-40B4-BE49-F238E27FC236}">
                    <a16:creationId xmlns:a16="http://schemas.microsoft.com/office/drawing/2014/main" id="{4B109BDE-709B-48FE-8336-8A281D2F4DFA}"/>
                  </a:ext>
                </a:extLst>
              </p:cNvPr>
              <p:cNvCxnSpPr>
                <a:cxnSpLocks/>
              </p:cNvCxnSpPr>
              <p:nvPr userDrawn="1"/>
            </p:nvCxnSpPr>
            <p:spPr bwMode="gray">
              <a:xfrm rot="16200000">
                <a:off x="119983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77" name="Gerader Verbinder 76">
              <a:extLst>
                <a:ext uri="{FF2B5EF4-FFF2-40B4-BE49-F238E27FC236}">
                  <a16:creationId xmlns:a16="http://schemas.microsoft.com/office/drawing/2014/main" id="{677ACBFA-5E8C-4CF9-AD42-1E693F2E8FA6}"/>
                </a:ext>
              </a:extLst>
            </p:cNvPr>
            <p:cNvCxnSpPr>
              <a:cxnSpLocks/>
            </p:cNvCxnSpPr>
            <p:nvPr userDrawn="1"/>
          </p:nvCxnSpPr>
          <p:spPr bwMode="gray">
            <a:xfrm rot="16200000">
              <a:off x="83972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78" name="Gerader Verbinder 77">
              <a:extLst>
                <a:ext uri="{FF2B5EF4-FFF2-40B4-BE49-F238E27FC236}">
                  <a16:creationId xmlns:a16="http://schemas.microsoft.com/office/drawing/2014/main" id="{75D1395B-FD4C-45FC-B147-6B7DA510ED73}"/>
                </a:ext>
              </a:extLst>
            </p:cNvPr>
            <p:cNvCxnSpPr>
              <a:cxnSpLocks/>
            </p:cNvCxnSpPr>
            <p:nvPr userDrawn="1"/>
          </p:nvCxnSpPr>
          <p:spPr bwMode="gray">
            <a:xfrm rot="16200000">
              <a:off x="479621"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uppieren 15">
            <a:extLst>
              <a:ext uri="{FF2B5EF4-FFF2-40B4-BE49-F238E27FC236}">
                <a16:creationId xmlns:a16="http://schemas.microsoft.com/office/drawing/2014/main" id="{D7E2F053-924B-420B-81B6-C0977645C0C0}"/>
              </a:ext>
            </a:extLst>
          </p:cNvPr>
          <p:cNvGrpSpPr/>
          <p:nvPr userDrawn="1"/>
        </p:nvGrpSpPr>
        <p:grpSpPr bwMode="gray">
          <a:xfrm>
            <a:off x="515621" y="6878003"/>
            <a:ext cx="10803182" cy="72000"/>
            <a:chOff x="515621" y="6932386"/>
            <a:chExt cx="10803182" cy="72000"/>
          </a:xfrm>
        </p:grpSpPr>
        <p:cxnSp>
          <p:nvCxnSpPr>
            <p:cNvPr id="81" name="Gerader Verbinder 80">
              <a:extLst>
                <a:ext uri="{FF2B5EF4-FFF2-40B4-BE49-F238E27FC236}">
                  <a16:creationId xmlns:a16="http://schemas.microsoft.com/office/drawing/2014/main" id="{C2BD7CAE-6923-412D-8294-A00FCB4CDC6C}"/>
                </a:ext>
              </a:extLst>
            </p:cNvPr>
            <p:cNvCxnSpPr>
              <a:cxnSpLocks/>
            </p:cNvCxnSpPr>
            <p:nvPr userDrawn="1"/>
          </p:nvCxnSpPr>
          <p:spPr bwMode="gray">
            <a:xfrm rot="16200000">
              <a:off x="11282803"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0" name="Gerader Verbinder 89">
              <a:extLst>
                <a:ext uri="{FF2B5EF4-FFF2-40B4-BE49-F238E27FC236}">
                  <a16:creationId xmlns:a16="http://schemas.microsoft.com/office/drawing/2014/main" id="{1B21E5E9-AF88-408A-A5C6-476A9338023E}"/>
                </a:ext>
              </a:extLst>
            </p:cNvPr>
            <p:cNvCxnSpPr>
              <a:cxnSpLocks/>
            </p:cNvCxnSpPr>
            <p:nvPr userDrawn="1"/>
          </p:nvCxnSpPr>
          <p:spPr bwMode="gray">
            <a:xfrm rot="16200000">
              <a:off x="804184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1" name="Gerader Verbinder 90">
              <a:extLst>
                <a:ext uri="{FF2B5EF4-FFF2-40B4-BE49-F238E27FC236}">
                  <a16:creationId xmlns:a16="http://schemas.microsoft.com/office/drawing/2014/main" id="{81038411-2AF5-48A6-9147-F64E7535915F}"/>
                </a:ext>
              </a:extLst>
            </p:cNvPr>
            <p:cNvCxnSpPr>
              <a:cxnSpLocks/>
            </p:cNvCxnSpPr>
            <p:nvPr userDrawn="1"/>
          </p:nvCxnSpPr>
          <p:spPr bwMode="gray">
            <a:xfrm rot="16200000">
              <a:off x="7681741"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5" name="Gerader Verbinder 94">
              <a:extLst>
                <a:ext uri="{FF2B5EF4-FFF2-40B4-BE49-F238E27FC236}">
                  <a16:creationId xmlns:a16="http://schemas.microsoft.com/office/drawing/2014/main" id="{61D255C8-DF04-4869-9FBB-E1903AA51F4C}"/>
                </a:ext>
              </a:extLst>
            </p:cNvPr>
            <p:cNvCxnSpPr>
              <a:cxnSpLocks/>
            </p:cNvCxnSpPr>
            <p:nvPr userDrawn="1"/>
          </p:nvCxnSpPr>
          <p:spPr bwMode="gray">
            <a:xfrm rot="16200000">
              <a:off x="624131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6" name="Gerader Verbinder 95">
              <a:extLst>
                <a:ext uri="{FF2B5EF4-FFF2-40B4-BE49-F238E27FC236}">
                  <a16:creationId xmlns:a16="http://schemas.microsoft.com/office/drawing/2014/main" id="{AAF5E4BF-5C45-4BEE-A69E-3E151C1955F0}"/>
                </a:ext>
              </a:extLst>
            </p:cNvPr>
            <p:cNvCxnSpPr>
              <a:cxnSpLocks/>
            </p:cNvCxnSpPr>
            <p:nvPr userDrawn="1"/>
          </p:nvCxnSpPr>
          <p:spPr bwMode="gray">
            <a:xfrm rot="16200000">
              <a:off x="5881211"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00" name="Gerader Verbinder 99">
              <a:extLst>
                <a:ext uri="{FF2B5EF4-FFF2-40B4-BE49-F238E27FC236}">
                  <a16:creationId xmlns:a16="http://schemas.microsoft.com/office/drawing/2014/main" id="{A78926DD-9878-4FC0-A13E-CA72D13C6B4E}"/>
                </a:ext>
              </a:extLst>
            </p:cNvPr>
            <p:cNvCxnSpPr>
              <a:cxnSpLocks/>
            </p:cNvCxnSpPr>
            <p:nvPr userDrawn="1"/>
          </p:nvCxnSpPr>
          <p:spPr bwMode="gray">
            <a:xfrm rot="16200000">
              <a:off x="444078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01" name="Gerader Verbinder 100">
              <a:extLst>
                <a:ext uri="{FF2B5EF4-FFF2-40B4-BE49-F238E27FC236}">
                  <a16:creationId xmlns:a16="http://schemas.microsoft.com/office/drawing/2014/main" id="{7E24FDB1-E215-40D2-BB5E-1435CBB17348}"/>
                </a:ext>
              </a:extLst>
            </p:cNvPr>
            <p:cNvCxnSpPr>
              <a:cxnSpLocks/>
            </p:cNvCxnSpPr>
            <p:nvPr userDrawn="1"/>
          </p:nvCxnSpPr>
          <p:spPr bwMode="gray">
            <a:xfrm rot="16200000">
              <a:off x="4080681"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10" name="Gerader Verbinder 109">
              <a:extLst>
                <a:ext uri="{FF2B5EF4-FFF2-40B4-BE49-F238E27FC236}">
                  <a16:creationId xmlns:a16="http://schemas.microsoft.com/office/drawing/2014/main" id="{FB7FDB3D-E49D-40A1-AE8B-F89464E45D80}"/>
                </a:ext>
              </a:extLst>
            </p:cNvPr>
            <p:cNvCxnSpPr>
              <a:cxnSpLocks/>
            </p:cNvCxnSpPr>
            <p:nvPr userDrawn="1"/>
          </p:nvCxnSpPr>
          <p:spPr bwMode="gray">
            <a:xfrm rot="16200000">
              <a:off x="83972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grpSp>
          <p:nvGrpSpPr>
            <p:cNvPr id="14" name="Gruppieren 13">
              <a:extLst>
                <a:ext uri="{FF2B5EF4-FFF2-40B4-BE49-F238E27FC236}">
                  <a16:creationId xmlns:a16="http://schemas.microsoft.com/office/drawing/2014/main" id="{062DA7CA-DA46-4F3A-891C-281FB2968F63}"/>
                </a:ext>
              </a:extLst>
            </p:cNvPr>
            <p:cNvGrpSpPr/>
            <p:nvPr userDrawn="1"/>
          </p:nvGrpSpPr>
          <p:grpSpPr bwMode="gray">
            <a:xfrm>
              <a:off x="515621" y="6932386"/>
              <a:ext cx="10443074" cy="72000"/>
              <a:chOff x="515621" y="6932386"/>
              <a:chExt cx="10443074" cy="72000"/>
            </a:xfrm>
          </p:grpSpPr>
          <p:cxnSp>
            <p:nvCxnSpPr>
              <p:cNvPr id="82" name="Gerader Verbinder 81">
                <a:extLst>
                  <a:ext uri="{FF2B5EF4-FFF2-40B4-BE49-F238E27FC236}">
                    <a16:creationId xmlns:a16="http://schemas.microsoft.com/office/drawing/2014/main" id="{51B4A98A-5BC5-4CA2-A9C1-1018DE7A68CE}"/>
                  </a:ext>
                </a:extLst>
              </p:cNvPr>
              <p:cNvCxnSpPr>
                <a:cxnSpLocks/>
              </p:cNvCxnSpPr>
              <p:nvPr userDrawn="1"/>
            </p:nvCxnSpPr>
            <p:spPr bwMode="gray">
              <a:xfrm rot="16200000">
                <a:off x="1092269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Gerader Verbinder 82">
                <a:extLst>
                  <a:ext uri="{FF2B5EF4-FFF2-40B4-BE49-F238E27FC236}">
                    <a16:creationId xmlns:a16="http://schemas.microsoft.com/office/drawing/2014/main" id="{BF5909A6-CB7C-40AA-B5F8-1246116F66E2}"/>
                  </a:ext>
                </a:extLst>
              </p:cNvPr>
              <p:cNvCxnSpPr>
                <a:cxnSpLocks/>
              </p:cNvCxnSpPr>
              <p:nvPr userDrawn="1"/>
            </p:nvCxnSpPr>
            <p:spPr bwMode="gray">
              <a:xfrm rot="16200000">
                <a:off x="1056258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Gerader Verbinder 83">
                <a:extLst>
                  <a:ext uri="{FF2B5EF4-FFF2-40B4-BE49-F238E27FC236}">
                    <a16:creationId xmlns:a16="http://schemas.microsoft.com/office/drawing/2014/main" id="{58171BF3-7D9B-4770-9F08-F15DE3A8B65E}"/>
                  </a:ext>
                </a:extLst>
              </p:cNvPr>
              <p:cNvCxnSpPr>
                <a:cxnSpLocks/>
              </p:cNvCxnSpPr>
              <p:nvPr userDrawn="1"/>
            </p:nvCxnSpPr>
            <p:spPr bwMode="gray">
              <a:xfrm rot="16200000">
                <a:off x="1020248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5" name="Gerader Verbinder 84">
                <a:extLst>
                  <a:ext uri="{FF2B5EF4-FFF2-40B4-BE49-F238E27FC236}">
                    <a16:creationId xmlns:a16="http://schemas.microsoft.com/office/drawing/2014/main" id="{E2E88778-18D6-4D09-B5F3-F6D3CFB756FE}"/>
                  </a:ext>
                </a:extLst>
              </p:cNvPr>
              <p:cNvCxnSpPr>
                <a:cxnSpLocks/>
              </p:cNvCxnSpPr>
              <p:nvPr userDrawn="1"/>
            </p:nvCxnSpPr>
            <p:spPr bwMode="gray">
              <a:xfrm rot="16200000">
                <a:off x="9842377"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Gerader Verbinder 85">
                <a:extLst>
                  <a:ext uri="{FF2B5EF4-FFF2-40B4-BE49-F238E27FC236}">
                    <a16:creationId xmlns:a16="http://schemas.microsoft.com/office/drawing/2014/main" id="{8850A7F4-FDF9-420B-9625-20E6980434BE}"/>
                  </a:ext>
                </a:extLst>
              </p:cNvPr>
              <p:cNvCxnSpPr>
                <a:cxnSpLocks/>
              </p:cNvCxnSpPr>
              <p:nvPr userDrawn="1"/>
            </p:nvCxnSpPr>
            <p:spPr bwMode="gray">
              <a:xfrm rot="16200000">
                <a:off x="9482271"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Gerader Verbinder 86">
                <a:extLst>
                  <a:ext uri="{FF2B5EF4-FFF2-40B4-BE49-F238E27FC236}">
                    <a16:creationId xmlns:a16="http://schemas.microsoft.com/office/drawing/2014/main" id="{9565B2AE-1870-454F-97EF-D6D7515402DF}"/>
                  </a:ext>
                </a:extLst>
              </p:cNvPr>
              <p:cNvCxnSpPr>
                <a:cxnSpLocks/>
              </p:cNvCxnSpPr>
              <p:nvPr userDrawn="1"/>
            </p:nvCxnSpPr>
            <p:spPr bwMode="gray">
              <a:xfrm rot="16200000">
                <a:off x="912216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 name="Gerader Verbinder 87">
                <a:extLst>
                  <a:ext uri="{FF2B5EF4-FFF2-40B4-BE49-F238E27FC236}">
                    <a16:creationId xmlns:a16="http://schemas.microsoft.com/office/drawing/2014/main" id="{4D772DB3-A416-4E78-915B-A913DAA1F1B0}"/>
                  </a:ext>
                </a:extLst>
              </p:cNvPr>
              <p:cNvCxnSpPr>
                <a:cxnSpLocks/>
              </p:cNvCxnSpPr>
              <p:nvPr userDrawn="1"/>
            </p:nvCxnSpPr>
            <p:spPr bwMode="gray">
              <a:xfrm rot="16200000">
                <a:off x="876205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Gerader Verbinder 88">
                <a:extLst>
                  <a:ext uri="{FF2B5EF4-FFF2-40B4-BE49-F238E27FC236}">
                    <a16:creationId xmlns:a16="http://schemas.microsoft.com/office/drawing/2014/main" id="{320D7F58-873D-4387-9A0D-1C9BB60A2687}"/>
                  </a:ext>
                </a:extLst>
              </p:cNvPr>
              <p:cNvCxnSpPr>
                <a:cxnSpLocks/>
              </p:cNvCxnSpPr>
              <p:nvPr userDrawn="1"/>
            </p:nvCxnSpPr>
            <p:spPr bwMode="gray">
              <a:xfrm rot="16200000">
                <a:off x="840195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Gerader Verbinder 91">
                <a:extLst>
                  <a:ext uri="{FF2B5EF4-FFF2-40B4-BE49-F238E27FC236}">
                    <a16:creationId xmlns:a16="http://schemas.microsoft.com/office/drawing/2014/main" id="{73613E98-D512-49E0-8377-E803C759FF9D}"/>
                  </a:ext>
                </a:extLst>
              </p:cNvPr>
              <p:cNvCxnSpPr>
                <a:cxnSpLocks/>
              </p:cNvCxnSpPr>
              <p:nvPr userDrawn="1"/>
            </p:nvCxnSpPr>
            <p:spPr bwMode="gray">
              <a:xfrm rot="16200000">
                <a:off x="732163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Gerader Verbinder 92">
                <a:extLst>
                  <a:ext uri="{FF2B5EF4-FFF2-40B4-BE49-F238E27FC236}">
                    <a16:creationId xmlns:a16="http://schemas.microsoft.com/office/drawing/2014/main" id="{6BDE3529-3692-4679-8CD4-40FB12C2A6CA}"/>
                  </a:ext>
                </a:extLst>
              </p:cNvPr>
              <p:cNvCxnSpPr>
                <a:cxnSpLocks/>
              </p:cNvCxnSpPr>
              <p:nvPr userDrawn="1"/>
            </p:nvCxnSpPr>
            <p:spPr bwMode="gray">
              <a:xfrm rot="16200000">
                <a:off x="696152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4" name="Gerader Verbinder 93">
                <a:extLst>
                  <a:ext uri="{FF2B5EF4-FFF2-40B4-BE49-F238E27FC236}">
                    <a16:creationId xmlns:a16="http://schemas.microsoft.com/office/drawing/2014/main" id="{B375A6EB-3125-414F-89D4-F48F36920FB8}"/>
                  </a:ext>
                </a:extLst>
              </p:cNvPr>
              <p:cNvCxnSpPr>
                <a:cxnSpLocks/>
              </p:cNvCxnSpPr>
              <p:nvPr userDrawn="1"/>
            </p:nvCxnSpPr>
            <p:spPr bwMode="gray">
              <a:xfrm rot="16200000">
                <a:off x="660142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Gerader Verbinder 96">
                <a:extLst>
                  <a:ext uri="{FF2B5EF4-FFF2-40B4-BE49-F238E27FC236}">
                    <a16:creationId xmlns:a16="http://schemas.microsoft.com/office/drawing/2014/main" id="{5CC81EDF-7D63-408F-897B-C74F40C54423}"/>
                  </a:ext>
                </a:extLst>
              </p:cNvPr>
              <p:cNvCxnSpPr>
                <a:cxnSpLocks/>
              </p:cNvCxnSpPr>
              <p:nvPr userDrawn="1"/>
            </p:nvCxnSpPr>
            <p:spPr bwMode="gray">
              <a:xfrm rot="16200000">
                <a:off x="552110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Gerader Verbinder 97">
                <a:extLst>
                  <a:ext uri="{FF2B5EF4-FFF2-40B4-BE49-F238E27FC236}">
                    <a16:creationId xmlns:a16="http://schemas.microsoft.com/office/drawing/2014/main" id="{BCBF80B9-8496-411B-A67C-75329EB4F895}"/>
                  </a:ext>
                </a:extLst>
              </p:cNvPr>
              <p:cNvCxnSpPr>
                <a:cxnSpLocks/>
              </p:cNvCxnSpPr>
              <p:nvPr userDrawn="1"/>
            </p:nvCxnSpPr>
            <p:spPr bwMode="gray">
              <a:xfrm rot="16200000">
                <a:off x="516099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9" name="Gerader Verbinder 98">
                <a:extLst>
                  <a:ext uri="{FF2B5EF4-FFF2-40B4-BE49-F238E27FC236}">
                    <a16:creationId xmlns:a16="http://schemas.microsoft.com/office/drawing/2014/main" id="{E19DB91A-81CD-4612-BD22-56ADA88505CA}"/>
                  </a:ext>
                </a:extLst>
              </p:cNvPr>
              <p:cNvCxnSpPr>
                <a:cxnSpLocks/>
              </p:cNvCxnSpPr>
              <p:nvPr userDrawn="1"/>
            </p:nvCxnSpPr>
            <p:spPr bwMode="gray">
              <a:xfrm rot="16200000">
                <a:off x="480089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Gerader Verbinder 101">
                <a:extLst>
                  <a:ext uri="{FF2B5EF4-FFF2-40B4-BE49-F238E27FC236}">
                    <a16:creationId xmlns:a16="http://schemas.microsoft.com/office/drawing/2014/main" id="{E93E5C5A-4437-4173-A11D-2DA57F85FD8B}"/>
                  </a:ext>
                </a:extLst>
              </p:cNvPr>
              <p:cNvCxnSpPr>
                <a:cxnSpLocks/>
              </p:cNvCxnSpPr>
              <p:nvPr userDrawn="1"/>
            </p:nvCxnSpPr>
            <p:spPr bwMode="gray">
              <a:xfrm rot="16200000">
                <a:off x="372057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Gerader Verbinder 102">
                <a:extLst>
                  <a:ext uri="{FF2B5EF4-FFF2-40B4-BE49-F238E27FC236}">
                    <a16:creationId xmlns:a16="http://schemas.microsoft.com/office/drawing/2014/main" id="{980EDDD0-F154-48C5-B534-5BBF0EC3A5C5}"/>
                  </a:ext>
                </a:extLst>
              </p:cNvPr>
              <p:cNvCxnSpPr>
                <a:cxnSpLocks/>
              </p:cNvCxnSpPr>
              <p:nvPr userDrawn="1"/>
            </p:nvCxnSpPr>
            <p:spPr bwMode="gray">
              <a:xfrm rot="16200000">
                <a:off x="336046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Gerader Verbinder 103">
                <a:extLst>
                  <a:ext uri="{FF2B5EF4-FFF2-40B4-BE49-F238E27FC236}">
                    <a16:creationId xmlns:a16="http://schemas.microsoft.com/office/drawing/2014/main" id="{2B72FFD8-0A11-4163-90EC-FE3F110892B7}"/>
                  </a:ext>
                </a:extLst>
              </p:cNvPr>
              <p:cNvCxnSpPr>
                <a:cxnSpLocks/>
              </p:cNvCxnSpPr>
              <p:nvPr userDrawn="1"/>
            </p:nvCxnSpPr>
            <p:spPr bwMode="gray">
              <a:xfrm rot="16200000">
                <a:off x="300036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Gerader Verbinder 104">
                <a:extLst>
                  <a:ext uri="{FF2B5EF4-FFF2-40B4-BE49-F238E27FC236}">
                    <a16:creationId xmlns:a16="http://schemas.microsoft.com/office/drawing/2014/main" id="{2DBF99B0-A71C-418A-8FAC-197E15B1D3F1}"/>
                  </a:ext>
                </a:extLst>
              </p:cNvPr>
              <p:cNvCxnSpPr>
                <a:cxnSpLocks/>
              </p:cNvCxnSpPr>
              <p:nvPr userDrawn="1"/>
            </p:nvCxnSpPr>
            <p:spPr bwMode="gray">
              <a:xfrm rot="16200000">
                <a:off x="2640257"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Gerader Verbinder 105">
                <a:extLst>
                  <a:ext uri="{FF2B5EF4-FFF2-40B4-BE49-F238E27FC236}">
                    <a16:creationId xmlns:a16="http://schemas.microsoft.com/office/drawing/2014/main" id="{1846A345-8C64-4D94-99EB-CC32522E5A32}"/>
                  </a:ext>
                </a:extLst>
              </p:cNvPr>
              <p:cNvCxnSpPr>
                <a:cxnSpLocks/>
              </p:cNvCxnSpPr>
              <p:nvPr userDrawn="1"/>
            </p:nvCxnSpPr>
            <p:spPr bwMode="gray">
              <a:xfrm rot="16200000">
                <a:off x="2280151"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Gerader Verbinder 106">
                <a:extLst>
                  <a:ext uri="{FF2B5EF4-FFF2-40B4-BE49-F238E27FC236}">
                    <a16:creationId xmlns:a16="http://schemas.microsoft.com/office/drawing/2014/main" id="{6CC8883C-5506-4281-A3D1-B88ADF015E08}"/>
                  </a:ext>
                </a:extLst>
              </p:cNvPr>
              <p:cNvCxnSpPr>
                <a:cxnSpLocks/>
              </p:cNvCxnSpPr>
              <p:nvPr userDrawn="1"/>
            </p:nvCxnSpPr>
            <p:spPr bwMode="gray">
              <a:xfrm rot="16200000">
                <a:off x="192004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Gerader Verbinder 107">
                <a:extLst>
                  <a:ext uri="{FF2B5EF4-FFF2-40B4-BE49-F238E27FC236}">
                    <a16:creationId xmlns:a16="http://schemas.microsoft.com/office/drawing/2014/main" id="{CAE8FE45-00B3-42BF-8251-F664AA384158}"/>
                  </a:ext>
                </a:extLst>
              </p:cNvPr>
              <p:cNvCxnSpPr>
                <a:cxnSpLocks/>
              </p:cNvCxnSpPr>
              <p:nvPr userDrawn="1"/>
            </p:nvCxnSpPr>
            <p:spPr bwMode="gray">
              <a:xfrm rot="16200000">
                <a:off x="155993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Gerader Verbinder 108">
                <a:extLst>
                  <a:ext uri="{FF2B5EF4-FFF2-40B4-BE49-F238E27FC236}">
                    <a16:creationId xmlns:a16="http://schemas.microsoft.com/office/drawing/2014/main" id="{B2D2E605-B37A-416E-8EC7-F3846ECC4049}"/>
                  </a:ext>
                </a:extLst>
              </p:cNvPr>
              <p:cNvCxnSpPr>
                <a:cxnSpLocks/>
              </p:cNvCxnSpPr>
              <p:nvPr userDrawn="1"/>
            </p:nvCxnSpPr>
            <p:spPr bwMode="gray">
              <a:xfrm rot="16200000">
                <a:off x="119983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Gerader Verbinder 110">
                <a:extLst>
                  <a:ext uri="{FF2B5EF4-FFF2-40B4-BE49-F238E27FC236}">
                    <a16:creationId xmlns:a16="http://schemas.microsoft.com/office/drawing/2014/main" id="{7BA681B4-7099-406B-BB5C-DB8E4A610ABB}"/>
                  </a:ext>
                </a:extLst>
              </p:cNvPr>
              <p:cNvCxnSpPr>
                <a:cxnSpLocks/>
              </p:cNvCxnSpPr>
              <p:nvPr userDrawn="1"/>
            </p:nvCxnSpPr>
            <p:spPr bwMode="gray">
              <a:xfrm rot="16200000">
                <a:off x="479621"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4" name="Datumsplatzhalter 3">
            <a:extLst>
              <a:ext uri="{FF2B5EF4-FFF2-40B4-BE49-F238E27FC236}">
                <a16:creationId xmlns:a16="http://schemas.microsoft.com/office/drawing/2014/main" id="{13B82ABA-2BA2-456C-8518-F3F5BC183130}"/>
              </a:ext>
            </a:extLst>
          </p:cNvPr>
          <p:cNvSpPr>
            <a:spLocks noGrp="1"/>
          </p:cNvSpPr>
          <p:nvPr userDrawn="1">
            <p:ph type="dt" sz="half" idx="2"/>
          </p:nvPr>
        </p:nvSpPr>
        <p:spPr bwMode="gray">
          <a:xfrm>
            <a:off x="874712" y="6865623"/>
            <a:ext cx="0" cy="0"/>
          </a:xfrm>
          <a:prstGeom prst="rect">
            <a:avLst/>
          </a:prstGeom>
        </p:spPr>
        <p:txBody>
          <a:bodyPr vert="horz" lIns="0" tIns="0" rIns="0" bIns="0" rtlCol="0" anchor="ctr"/>
          <a:lstStyle>
            <a:lvl1pPr algn="l">
              <a:defRPr sz="1000">
                <a:noFill/>
              </a:defRPr>
            </a:lvl1pPr>
          </a:lstStyle>
          <a:p>
            <a:r>
              <a:rPr lang="de-DE"/>
              <a:t>Datumsplatzhalter immer eingeblendet lassen (Logo)</a:t>
            </a:r>
          </a:p>
        </p:txBody>
      </p:sp>
      <p:grpSp>
        <p:nvGrpSpPr>
          <p:cNvPr id="19" name="Gruppieren 18">
            <a:extLst>
              <a:ext uri="{FF2B5EF4-FFF2-40B4-BE49-F238E27FC236}">
                <a16:creationId xmlns:a16="http://schemas.microsoft.com/office/drawing/2014/main" id="{419FE107-1E6F-40A5-A501-BBE752E3D2C4}"/>
              </a:ext>
            </a:extLst>
          </p:cNvPr>
          <p:cNvGrpSpPr/>
          <p:nvPr userDrawn="1"/>
        </p:nvGrpSpPr>
        <p:grpSpPr>
          <a:xfrm>
            <a:off x="-91050" y="296863"/>
            <a:ext cx="72000" cy="6192384"/>
            <a:chOff x="-72000" y="296863"/>
            <a:chExt cx="72000" cy="6192384"/>
          </a:xfrm>
        </p:grpSpPr>
        <p:cxnSp>
          <p:nvCxnSpPr>
            <p:cNvPr id="27" name="Gerader Verbinder 26">
              <a:extLst>
                <a:ext uri="{FF2B5EF4-FFF2-40B4-BE49-F238E27FC236}">
                  <a16:creationId xmlns:a16="http://schemas.microsoft.com/office/drawing/2014/main" id="{18D827A2-2F7A-455F-9AEE-36D55F9EDEEE}"/>
                </a:ext>
              </a:extLst>
            </p:cNvPr>
            <p:cNvCxnSpPr>
              <a:cxnSpLocks/>
            </p:cNvCxnSpPr>
            <p:nvPr userDrawn="1"/>
          </p:nvCxnSpPr>
          <p:spPr bwMode="gray">
            <a:xfrm>
              <a:off x="-72000" y="188039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28" name="Gerader Verbinder 27">
              <a:extLst>
                <a:ext uri="{FF2B5EF4-FFF2-40B4-BE49-F238E27FC236}">
                  <a16:creationId xmlns:a16="http://schemas.microsoft.com/office/drawing/2014/main" id="{41F9977F-C6E4-47AD-AD64-FC1DC35780CF}"/>
                </a:ext>
              </a:extLst>
            </p:cNvPr>
            <p:cNvCxnSpPr>
              <a:cxnSpLocks/>
            </p:cNvCxnSpPr>
            <p:nvPr userDrawn="1"/>
          </p:nvCxnSpPr>
          <p:spPr bwMode="gray">
            <a:xfrm>
              <a:off x="-72000" y="155733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29" name="Gerader Verbinder 28">
              <a:extLst>
                <a:ext uri="{FF2B5EF4-FFF2-40B4-BE49-F238E27FC236}">
                  <a16:creationId xmlns:a16="http://schemas.microsoft.com/office/drawing/2014/main" id="{5E5CB2F1-C66E-4EF0-881B-4D328707EB1E}"/>
                </a:ext>
              </a:extLst>
            </p:cNvPr>
            <p:cNvCxnSpPr>
              <a:cxnSpLocks/>
            </p:cNvCxnSpPr>
            <p:nvPr userDrawn="1"/>
          </p:nvCxnSpPr>
          <p:spPr bwMode="gray">
            <a:xfrm>
              <a:off x="-72000" y="622300"/>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Gerader Verbinder 29">
              <a:extLst>
                <a:ext uri="{FF2B5EF4-FFF2-40B4-BE49-F238E27FC236}">
                  <a16:creationId xmlns:a16="http://schemas.microsoft.com/office/drawing/2014/main" id="{C08889B4-D776-4482-A48F-F2B8300BA97C}"/>
                </a:ext>
              </a:extLst>
            </p:cNvPr>
            <p:cNvCxnSpPr>
              <a:cxnSpLocks/>
            </p:cNvCxnSpPr>
            <p:nvPr userDrawn="1"/>
          </p:nvCxnSpPr>
          <p:spPr bwMode="gray">
            <a:xfrm>
              <a:off x="-72000" y="296863"/>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Gerader Verbinder 30">
              <a:extLst>
                <a:ext uri="{FF2B5EF4-FFF2-40B4-BE49-F238E27FC236}">
                  <a16:creationId xmlns:a16="http://schemas.microsoft.com/office/drawing/2014/main" id="{9BD1FF01-A052-4D94-830B-042330E06027}"/>
                </a:ext>
              </a:extLst>
            </p:cNvPr>
            <p:cNvCxnSpPr>
              <a:cxnSpLocks/>
            </p:cNvCxnSpPr>
            <p:nvPr userDrawn="1"/>
          </p:nvCxnSpPr>
          <p:spPr bwMode="gray">
            <a:xfrm>
              <a:off x="-72000" y="382428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32" name="Gerader Verbinder 31">
              <a:extLst>
                <a:ext uri="{FF2B5EF4-FFF2-40B4-BE49-F238E27FC236}">
                  <a16:creationId xmlns:a16="http://schemas.microsoft.com/office/drawing/2014/main" id="{D7222971-7C28-4992-9457-931988FEB454}"/>
                </a:ext>
              </a:extLst>
            </p:cNvPr>
            <p:cNvCxnSpPr>
              <a:cxnSpLocks/>
            </p:cNvCxnSpPr>
            <p:nvPr userDrawn="1"/>
          </p:nvCxnSpPr>
          <p:spPr bwMode="gray">
            <a:xfrm>
              <a:off x="-72000" y="41497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33" name="Gerader Verbinder 32">
              <a:extLst>
                <a:ext uri="{FF2B5EF4-FFF2-40B4-BE49-F238E27FC236}">
                  <a16:creationId xmlns:a16="http://schemas.microsoft.com/office/drawing/2014/main" id="{64DC8641-9090-410A-B609-6B6F774733EF}"/>
                </a:ext>
              </a:extLst>
            </p:cNvPr>
            <p:cNvCxnSpPr>
              <a:cxnSpLocks/>
            </p:cNvCxnSpPr>
            <p:nvPr userDrawn="1"/>
          </p:nvCxnSpPr>
          <p:spPr bwMode="gray">
            <a:xfrm>
              <a:off x="-72000" y="5768974"/>
              <a:ext cx="72000"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34" name="Gerader Verbinder 33">
              <a:extLst>
                <a:ext uri="{FF2B5EF4-FFF2-40B4-BE49-F238E27FC236}">
                  <a16:creationId xmlns:a16="http://schemas.microsoft.com/office/drawing/2014/main" id="{E0AB090B-030E-4F8C-9E06-14F422F1946A}"/>
                </a:ext>
              </a:extLst>
            </p:cNvPr>
            <p:cNvCxnSpPr>
              <a:cxnSpLocks/>
            </p:cNvCxnSpPr>
            <p:nvPr userDrawn="1"/>
          </p:nvCxnSpPr>
          <p:spPr bwMode="gray">
            <a:xfrm>
              <a:off x="-72000" y="60928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35" name="Gerader Verbinder 34">
              <a:extLst>
                <a:ext uri="{FF2B5EF4-FFF2-40B4-BE49-F238E27FC236}">
                  <a16:creationId xmlns:a16="http://schemas.microsoft.com/office/drawing/2014/main" id="{92A01F09-C5C1-4CA9-94CA-80674200D2D9}"/>
                </a:ext>
              </a:extLst>
            </p:cNvPr>
            <p:cNvCxnSpPr>
              <a:cxnSpLocks/>
            </p:cNvCxnSpPr>
            <p:nvPr userDrawn="1"/>
          </p:nvCxnSpPr>
          <p:spPr bwMode="gray">
            <a:xfrm>
              <a:off x="-72000" y="6489247"/>
              <a:ext cx="72000" cy="0"/>
            </a:xfrm>
            <a:prstGeom prst="line">
              <a:avLst/>
            </a:prstGeom>
            <a:ln w="6350"/>
          </p:spPr>
          <p:style>
            <a:lnRef idx="1">
              <a:schemeClr val="accent1"/>
            </a:lnRef>
            <a:fillRef idx="0">
              <a:schemeClr val="accent1"/>
            </a:fillRef>
            <a:effectRef idx="0">
              <a:schemeClr val="accent1"/>
            </a:effectRef>
            <a:fontRef idx="minor">
              <a:schemeClr val="tx1"/>
            </a:fontRef>
          </p:style>
        </p:cxnSp>
      </p:grpSp>
      <p:grpSp>
        <p:nvGrpSpPr>
          <p:cNvPr id="18" name="Gruppieren 17">
            <a:extLst>
              <a:ext uri="{FF2B5EF4-FFF2-40B4-BE49-F238E27FC236}">
                <a16:creationId xmlns:a16="http://schemas.microsoft.com/office/drawing/2014/main" id="{18469708-B857-4CDD-AB8E-47847923AC0A}"/>
              </a:ext>
            </a:extLst>
          </p:cNvPr>
          <p:cNvGrpSpPr/>
          <p:nvPr userDrawn="1"/>
        </p:nvGrpSpPr>
        <p:grpSpPr>
          <a:xfrm>
            <a:off x="12212003" y="296863"/>
            <a:ext cx="72000" cy="6192384"/>
            <a:chOff x="12192953" y="296863"/>
            <a:chExt cx="72000" cy="6192384"/>
          </a:xfrm>
        </p:grpSpPr>
        <p:cxnSp>
          <p:nvCxnSpPr>
            <p:cNvPr id="146" name="Gerader Verbinder 145">
              <a:extLst>
                <a:ext uri="{FF2B5EF4-FFF2-40B4-BE49-F238E27FC236}">
                  <a16:creationId xmlns:a16="http://schemas.microsoft.com/office/drawing/2014/main" id="{F30DCE0F-F9B3-4A37-81D9-EA395F74A7EE}"/>
                </a:ext>
              </a:extLst>
            </p:cNvPr>
            <p:cNvCxnSpPr>
              <a:cxnSpLocks/>
            </p:cNvCxnSpPr>
            <p:nvPr userDrawn="1"/>
          </p:nvCxnSpPr>
          <p:spPr bwMode="gray">
            <a:xfrm flipH="1">
              <a:off x="12192953" y="188039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47" name="Gerader Verbinder 146">
              <a:extLst>
                <a:ext uri="{FF2B5EF4-FFF2-40B4-BE49-F238E27FC236}">
                  <a16:creationId xmlns:a16="http://schemas.microsoft.com/office/drawing/2014/main" id="{2F73DF11-D8B6-4416-9A02-4F608CFC7519}"/>
                </a:ext>
              </a:extLst>
            </p:cNvPr>
            <p:cNvCxnSpPr>
              <a:cxnSpLocks/>
            </p:cNvCxnSpPr>
            <p:nvPr userDrawn="1"/>
          </p:nvCxnSpPr>
          <p:spPr bwMode="gray">
            <a:xfrm flipH="1">
              <a:off x="12192953" y="155733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48" name="Gerader Verbinder 147">
              <a:extLst>
                <a:ext uri="{FF2B5EF4-FFF2-40B4-BE49-F238E27FC236}">
                  <a16:creationId xmlns:a16="http://schemas.microsoft.com/office/drawing/2014/main" id="{4A5F29E1-8CBF-4C4F-91AA-41969843E040}"/>
                </a:ext>
              </a:extLst>
            </p:cNvPr>
            <p:cNvCxnSpPr>
              <a:cxnSpLocks/>
            </p:cNvCxnSpPr>
            <p:nvPr userDrawn="1"/>
          </p:nvCxnSpPr>
          <p:spPr bwMode="gray">
            <a:xfrm flipH="1">
              <a:off x="12192953" y="622300"/>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9" name="Gerader Verbinder 148">
              <a:extLst>
                <a:ext uri="{FF2B5EF4-FFF2-40B4-BE49-F238E27FC236}">
                  <a16:creationId xmlns:a16="http://schemas.microsoft.com/office/drawing/2014/main" id="{81876AB7-81C4-4DB8-81BA-CA9621F34B07}"/>
                </a:ext>
              </a:extLst>
            </p:cNvPr>
            <p:cNvCxnSpPr>
              <a:cxnSpLocks/>
            </p:cNvCxnSpPr>
            <p:nvPr userDrawn="1"/>
          </p:nvCxnSpPr>
          <p:spPr bwMode="gray">
            <a:xfrm flipH="1">
              <a:off x="12192953" y="296863"/>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Gerader Verbinder 149">
              <a:extLst>
                <a:ext uri="{FF2B5EF4-FFF2-40B4-BE49-F238E27FC236}">
                  <a16:creationId xmlns:a16="http://schemas.microsoft.com/office/drawing/2014/main" id="{5F93D277-407E-468D-BD1A-851576B330B3}"/>
                </a:ext>
              </a:extLst>
            </p:cNvPr>
            <p:cNvCxnSpPr>
              <a:cxnSpLocks/>
            </p:cNvCxnSpPr>
            <p:nvPr userDrawn="1"/>
          </p:nvCxnSpPr>
          <p:spPr bwMode="gray">
            <a:xfrm flipH="1">
              <a:off x="12192953" y="382428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51" name="Gerader Verbinder 150">
              <a:extLst>
                <a:ext uri="{FF2B5EF4-FFF2-40B4-BE49-F238E27FC236}">
                  <a16:creationId xmlns:a16="http://schemas.microsoft.com/office/drawing/2014/main" id="{3884DBC3-F4EE-45F3-A2DA-81F5BD36BC33}"/>
                </a:ext>
              </a:extLst>
            </p:cNvPr>
            <p:cNvCxnSpPr>
              <a:cxnSpLocks/>
            </p:cNvCxnSpPr>
            <p:nvPr userDrawn="1"/>
          </p:nvCxnSpPr>
          <p:spPr bwMode="gray">
            <a:xfrm flipH="1">
              <a:off x="12192953" y="41497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8986007-58E2-4F52-B5EC-8B0E9DE244D2}"/>
                </a:ext>
              </a:extLst>
            </p:cNvPr>
            <p:cNvCxnSpPr>
              <a:cxnSpLocks/>
            </p:cNvCxnSpPr>
            <p:nvPr userDrawn="1"/>
          </p:nvCxnSpPr>
          <p:spPr bwMode="gray">
            <a:xfrm flipH="1">
              <a:off x="12192953" y="5768974"/>
              <a:ext cx="72000"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53" name="Gerader Verbinder 152">
              <a:extLst>
                <a:ext uri="{FF2B5EF4-FFF2-40B4-BE49-F238E27FC236}">
                  <a16:creationId xmlns:a16="http://schemas.microsoft.com/office/drawing/2014/main" id="{0D8EDBD4-F9A9-427F-BF34-F1E6FFB8EB5A}"/>
                </a:ext>
              </a:extLst>
            </p:cNvPr>
            <p:cNvCxnSpPr>
              <a:cxnSpLocks/>
            </p:cNvCxnSpPr>
            <p:nvPr userDrawn="1"/>
          </p:nvCxnSpPr>
          <p:spPr bwMode="gray">
            <a:xfrm flipH="1">
              <a:off x="12192953" y="60928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54" name="Gerader Verbinder 153">
              <a:extLst>
                <a:ext uri="{FF2B5EF4-FFF2-40B4-BE49-F238E27FC236}">
                  <a16:creationId xmlns:a16="http://schemas.microsoft.com/office/drawing/2014/main" id="{88DE4C6E-041D-4881-98E8-1F0F49C5B05E}"/>
                </a:ext>
              </a:extLst>
            </p:cNvPr>
            <p:cNvCxnSpPr>
              <a:cxnSpLocks/>
            </p:cNvCxnSpPr>
            <p:nvPr userDrawn="1"/>
          </p:nvCxnSpPr>
          <p:spPr bwMode="gray">
            <a:xfrm flipH="1">
              <a:off x="12192953" y="6489247"/>
              <a:ext cx="72000" cy="0"/>
            </a:xfrm>
            <a:prstGeom prst="line">
              <a:avLst/>
            </a:prstGeom>
            <a:ln w="63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4547047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 id="2147483722" r:id="rId32"/>
    <p:sldLayoutId id="2147483723" r:id="rId33"/>
    <p:sldLayoutId id="2147483724" r:id="rId34"/>
    <p:sldLayoutId id="2147483725" r:id="rId3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b="1" kern="1200" baseline="0">
          <a:solidFill>
            <a:schemeClr val="tx1"/>
          </a:solidFill>
          <a:latin typeface="+mj-lt"/>
          <a:ea typeface="+mj-ea"/>
          <a:cs typeface="+mj-cs"/>
        </a:defRPr>
      </a:lvl1pPr>
      <a:lvl2pPr eaLnBrk="1" hangingPunct="1">
        <a:lnSpc>
          <a:spcPct val="90000"/>
        </a:lnSpc>
        <a:defRPr sz="2800" b="1" kern="1200" baseline="0">
          <a:latin typeface="+mj-lt"/>
        </a:defRPr>
      </a:lvl2pPr>
      <a:lvl3pPr eaLnBrk="1" hangingPunct="1">
        <a:lnSpc>
          <a:spcPct val="90000"/>
        </a:lnSpc>
        <a:defRPr sz="2800" b="1" kern="1200" baseline="0">
          <a:latin typeface="+mj-lt"/>
        </a:defRPr>
      </a:lvl3pPr>
      <a:lvl4pPr eaLnBrk="1" hangingPunct="1">
        <a:lnSpc>
          <a:spcPct val="90000"/>
        </a:lnSpc>
        <a:defRPr sz="2800" b="1" kern="1200" baseline="0">
          <a:latin typeface="+mj-lt"/>
        </a:defRPr>
      </a:lvl4pPr>
      <a:lvl5pPr eaLnBrk="1" hangingPunct="1">
        <a:lnSpc>
          <a:spcPct val="90000"/>
        </a:lnSpc>
        <a:defRPr sz="2800" b="1" kern="1200" baseline="0">
          <a:latin typeface="+mj-lt"/>
        </a:defRPr>
      </a:lvl5pPr>
      <a:lvl6pPr eaLnBrk="1" hangingPunct="1">
        <a:lnSpc>
          <a:spcPct val="90000"/>
        </a:lnSpc>
        <a:defRPr sz="2800" b="1" kern="1200" baseline="0">
          <a:latin typeface="+mj-lt"/>
        </a:defRPr>
      </a:lvl6pPr>
      <a:lvl7pPr eaLnBrk="1" hangingPunct="1">
        <a:lnSpc>
          <a:spcPct val="90000"/>
        </a:lnSpc>
        <a:defRPr sz="2800" b="1" kern="1200" baseline="0">
          <a:latin typeface="+mj-lt"/>
        </a:defRPr>
      </a:lvl7pPr>
      <a:lvl8pPr eaLnBrk="1" hangingPunct="1">
        <a:lnSpc>
          <a:spcPct val="90000"/>
        </a:lnSpc>
        <a:defRPr sz="2800" b="1" kern="1200" baseline="0">
          <a:latin typeface="+mj-lt"/>
        </a:defRPr>
      </a:lvl8pPr>
      <a:lvl9pPr eaLnBrk="1" hangingPunct="1">
        <a:lnSpc>
          <a:spcPct val="90000"/>
        </a:lnSpc>
        <a:defRPr sz="2800" b="1" kern="1200" baseline="0">
          <a:latin typeface="+mj-lt"/>
        </a:defRPr>
      </a:lvl9pPr>
    </p:titleStyle>
    <p:bodyStyle>
      <a:lvl1pPr marL="0" indent="0" algn="l" defTabSz="914400" rtl="0" eaLnBrk="1" latinLnBrk="0" hangingPunct="1">
        <a:lnSpc>
          <a:spcPct val="90000"/>
        </a:lnSpc>
        <a:spcBef>
          <a:spcPts val="400"/>
        </a:spcBef>
        <a:spcAft>
          <a:spcPts val="400"/>
        </a:spcAft>
        <a:buFont typeface="Arial" panose="020B0604020202020204" pitchFamily="34" charset="0"/>
        <a:buNone/>
        <a:defRPr sz="1400" kern="1200">
          <a:solidFill>
            <a:schemeClr val="tx2"/>
          </a:solidFill>
          <a:latin typeface="+mn-lt"/>
          <a:ea typeface="+mn-ea"/>
          <a:cs typeface="+mn-cs"/>
        </a:defRPr>
      </a:lvl1pPr>
      <a:lvl2pPr marL="180000" indent="-180000" algn="l" defTabSz="914400" rtl="0" eaLnBrk="1" latinLnBrk="0" hangingPunct="1">
        <a:lnSpc>
          <a:spcPct val="90000"/>
        </a:lnSpc>
        <a:spcBef>
          <a:spcPts val="400"/>
        </a:spcBef>
        <a:spcAft>
          <a:spcPts val="400"/>
        </a:spcAft>
        <a:buFont typeface="Arial" panose="020B0604020202020204" pitchFamily="34" charset="0"/>
        <a:buChar char="•"/>
        <a:defRPr sz="1400" kern="1200">
          <a:solidFill>
            <a:schemeClr val="tx2"/>
          </a:solidFill>
          <a:latin typeface="+mn-lt"/>
          <a:ea typeface="+mn-ea"/>
          <a:cs typeface="+mn-cs"/>
        </a:defRPr>
      </a:lvl2pPr>
      <a:lvl3pPr marL="358775" indent="-179388" algn="l" defTabSz="914400" rtl="0" eaLnBrk="1" latinLnBrk="0" hangingPunct="1">
        <a:lnSpc>
          <a:spcPct val="90000"/>
        </a:lnSpc>
        <a:spcBef>
          <a:spcPts val="0"/>
        </a:spcBef>
        <a:spcAft>
          <a:spcPts val="400"/>
        </a:spcAft>
        <a:buFont typeface="DM Office" panose="02000500000000020000" pitchFamily="2" charset="0"/>
        <a:buChar char="–"/>
        <a:defRPr sz="1400" kern="1200">
          <a:solidFill>
            <a:schemeClr val="tx2"/>
          </a:solidFill>
          <a:latin typeface="+mn-lt"/>
          <a:ea typeface="+mn-ea"/>
          <a:cs typeface="+mn-cs"/>
        </a:defRPr>
      </a:lvl3pPr>
      <a:lvl4pPr marL="179388" indent="-179388" algn="l" defTabSz="914400" rtl="0" eaLnBrk="1" latinLnBrk="0" hangingPunct="1">
        <a:lnSpc>
          <a:spcPct val="90000"/>
        </a:lnSpc>
        <a:spcBef>
          <a:spcPts val="400"/>
        </a:spcBef>
        <a:spcAft>
          <a:spcPts val="400"/>
        </a:spcAft>
        <a:buFont typeface="+mj-lt"/>
        <a:buAutoNum type="arabicParenR"/>
        <a:defRPr sz="1400" kern="1200">
          <a:solidFill>
            <a:schemeClr val="tx2"/>
          </a:solidFill>
          <a:latin typeface="+mn-lt"/>
          <a:ea typeface="+mn-ea"/>
          <a:cs typeface="+mn-cs"/>
        </a:defRPr>
      </a:lvl4pPr>
      <a:lvl5pPr marL="358775" indent="-179388" algn="l" defTabSz="914400" rtl="0" eaLnBrk="1" latinLnBrk="0" hangingPunct="1">
        <a:lnSpc>
          <a:spcPct val="90000"/>
        </a:lnSpc>
        <a:spcBef>
          <a:spcPts val="0"/>
        </a:spcBef>
        <a:spcAft>
          <a:spcPts val="400"/>
        </a:spcAft>
        <a:buFont typeface="+mj-lt"/>
        <a:buAutoNum type="alphaLcParenR"/>
        <a:defRPr sz="1400" kern="1200">
          <a:solidFill>
            <a:schemeClr val="tx2"/>
          </a:solidFill>
          <a:latin typeface="+mn-lt"/>
          <a:ea typeface="+mn-ea"/>
          <a:cs typeface="+mn-cs"/>
        </a:defRPr>
      </a:lvl5pPr>
      <a:lvl6pPr marL="0" indent="0" algn="l" defTabSz="914400" rtl="0" eaLnBrk="1" latinLnBrk="0" hangingPunct="1">
        <a:lnSpc>
          <a:spcPct val="90000"/>
        </a:lnSpc>
        <a:spcBef>
          <a:spcPts val="400"/>
        </a:spcBef>
        <a:spcAft>
          <a:spcPts val="400"/>
        </a:spcAft>
        <a:buFont typeface="Arial" panose="020B0604020202020204" pitchFamily="34" charset="0"/>
        <a:buNone/>
        <a:defRPr sz="1600" b="1" kern="1200">
          <a:solidFill>
            <a:schemeClr val="tx1"/>
          </a:solidFill>
          <a:latin typeface="+mn-lt"/>
          <a:ea typeface="+mn-ea"/>
          <a:cs typeface="+mn-cs"/>
        </a:defRPr>
      </a:lvl6pPr>
      <a:lvl7pPr marL="0" indent="0" algn="l" defTabSz="914400" rtl="0" eaLnBrk="1" latinLnBrk="0" hangingPunct="1">
        <a:lnSpc>
          <a:spcPct val="90000"/>
        </a:lnSpc>
        <a:spcBef>
          <a:spcPts val="400"/>
        </a:spcBef>
        <a:spcAft>
          <a:spcPts val="400"/>
        </a:spcAft>
        <a:buFont typeface="Arial" panose="020B0604020202020204" pitchFamily="34" charset="0"/>
        <a:buNone/>
        <a:defRPr sz="1600" b="1" kern="1200">
          <a:solidFill>
            <a:schemeClr val="accent5"/>
          </a:solidFill>
          <a:latin typeface="+mn-lt"/>
          <a:ea typeface="+mn-ea"/>
          <a:cs typeface="+mn-cs"/>
        </a:defRPr>
      </a:lvl7pPr>
      <a:lvl8pPr marL="0" indent="0" algn="l" defTabSz="914400" rtl="0" eaLnBrk="1" latinLnBrk="0" hangingPunct="1">
        <a:lnSpc>
          <a:spcPct val="90000"/>
        </a:lnSpc>
        <a:spcBef>
          <a:spcPts val="400"/>
        </a:spcBef>
        <a:spcAft>
          <a:spcPts val="400"/>
        </a:spcAft>
        <a:buFont typeface="Arial" panose="020B0604020202020204" pitchFamily="34" charset="0"/>
        <a:buNone/>
        <a:defRPr sz="1000" kern="1200">
          <a:solidFill>
            <a:schemeClr val="bg1">
              <a:lumMod val="75000"/>
            </a:schemeClr>
          </a:solidFill>
          <a:latin typeface="+mn-lt"/>
          <a:ea typeface="+mn-ea"/>
          <a:cs typeface="+mn-cs"/>
        </a:defRPr>
      </a:lvl8pPr>
      <a:lvl9pPr marL="0" indent="0" algn="l" defTabSz="914400" rtl="0" eaLnBrk="1" latinLnBrk="0" hangingPunct="1">
        <a:lnSpc>
          <a:spcPct val="90000"/>
        </a:lnSpc>
        <a:spcBef>
          <a:spcPts val="400"/>
        </a:spcBef>
        <a:spcAft>
          <a:spcPts val="400"/>
        </a:spcAft>
        <a:buFont typeface="Arial" panose="020B0604020202020204" pitchFamily="34" charset="0"/>
        <a:buNone/>
        <a:defRPr sz="1000" kern="1200">
          <a:solidFill>
            <a:schemeClr val="bg1">
              <a:lumMod val="75000"/>
            </a:schemeClr>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51">
          <p15:clr>
            <a:srgbClr val="F26B43"/>
          </p15:clr>
        </p15:guide>
        <p15:guide id="6" pos="1685">
          <p15:clr>
            <a:srgbClr val="A4A3A4"/>
          </p15:clr>
        </p15:guide>
        <p15:guide id="11" pos="2593">
          <p15:clr>
            <a:srgbClr val="F26B43"/>
          </p15:clr>
        </p15:guide>
        <p15:guide id="12" pos="2819">
          <p15:clr>
            <a:srgbClr val="F26B43"/>
          </p15:clr>
        </p15:guide>
        <p15:guide id="16" pos="3953">
          <p15:clr>
            <a:srgbClr val="F26B43"/>
          </p15:clr>
        </p15:guide>
        <p15:guide id="17" pos="3727">
          <p15:clr>
            <a:srgbClr val="F26B43"/>
          </p15:clr>
        </p15:guide>
        <p15:guide id="21" pos="4861">
          <p15:clr>
            <a:srgbClr val="F26B43"/>
          </p15:clr>
        </p15:guide>
        <p15:guide id="22" pos="5087">
          <p15:clr>
            <a:srgbClr val="F26B43"/>
          </p15:clr>
        </p15:guide>
        <p15:guide id="26" pos="5995">
          <p15:clr>
            <a:srgbClr val="A4A3A4"/>
          </p15:clr>
        </p15:guide>
        <p15:guide id="27" pos="6221">
          <p15:clr>
            <a:srgbClr val="A4A3A4"/>
          </p15:clr>
        </p15:guide>
        <p15:guide id="31" pos="7129">
          <p15:clr>
            <a:srgbClr val="F26B43"/>
          </p15:clr>
        </p15:guide>
        <p15:guide id="32" orient="horz" pos="187">
          <p15:clr>
            <a:srgbClr val="A4A3A4"/>
          </p15:clr>
        </p15:guide>
        <p15:guide id="33" orient="horz" pos="391">
          <p15:clr>
            <a:srgbClr val="A4A3A4"/>
          </p15:clr>
        </p15:guide>
        <p15:guide id="35" orient="horz" pos="1185">
          <p15:clr>
            <a:srgbClr val="F26B43"/>
          </p15:clr>
        </p15:guide>
        <p15:guide id="36" orient="horz" pos="2409">
          <p15:clr>
            <a:srgbClr val="F26B43"/>
          </p15:clr>
        </p15:guide>
        <p15:guide id="37" orient="horz" pos="2614">
          <p15:clr>
            <a:srgbClr val="F26B43"/>
          </p15:clr>
        </p15:guide>
        <p15:guide id="38" orient="horz" pos="3634">
          <p15:clr>
            <a:srgbClr val="FDE53C"/>
          </p15:clr>
        </p15:guide>
        <p15:guide id="39" orient="horz" pos="3838">
          <p15:clr>
            <a:srgbClr val="F26B43"/>
          </p15:clr>
        </p15:guide>
        <p15:guide id="40" orient="horz" pos="4088">
          <p15:clr>
            <a:srgbClr val="FDE53C"/>
          </p15:clr>
        </p15:guide>
        <p15:guide id="41" orient="horz" pos="981">
          <p15:clr>
            <a:srgbClr val="F26B43"/>
          </p15:clr>
        </p15:guide>
        <p15:guide id="42" pos="1459">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765716B-EA4D-4DF4-AD6E-145DDE147A3A}"/>
              </a:ext>
            </a:extLst>
          </p:cNvPr>
          <p:cNvSpPr>
            <a:spLocks noGrp="1"/>
          </p:cNvSpPr>
          <p:nvPr>
            <p:ph type="title"/>
          </p:nvPr>
        </p:nvSpPr>
        <p:spPr bwMode="gray">
          <a:xfrm>
            <a:off x="874712" y="621989"/>
            <a:ext cx="10440000" cy="936000"/>
          </a:xfrm>
          <a:prstGeom prst="rect">
            <a:avLst/>
          </a:prstGeom>
        </p:spPr>
        <p:txBody>
          <a:bodyPr vert="horz" lIns="0" tIns="162000" rIns="0" bIns="0" rtlCol="0" anchor="t" anchorCtr="0">
            <a:noAutofit/>
          </a:bodyPr>
          <a:lstStyle/>
          <a:p>
            <a:pPr lvl="0"/>
            <a:r>
              <a:rPr lang="de-DE"/>
              <a:t>Mastertitelformat bearbeiten</a:t>
            </a:r>
          </a:p>
        </p:txBody>
      </p:sp>
      <p:sp>
        <p:nvSpPr>
          <p:cNvPr id="3" name="Textplatzhalter 2">
            <a:extLst>
              <a:ext uri="{FF2B5EF4-FFF2-40B4-BE49-F238E27FC236}">
                <a16:creationId xmlns:a16="http://schemas.microsoft.com/office/drawing/2014/main" id="{E364B399-B737-4DC3-9FC4-FC0CD651D612}"/>
              </a:ext>
            </a:extLst>
          </p:cNvPr>
          <p:cNvSpPr>
            <a:spLocks noGrp="1"/>
          </p:cNvSpPr>
          <p:nvPr>
            <p:ph type="body" idx="1"/>
          </p:nvPr>
        </p:nvSpPr>
        <p:spPr bwMode="gray">
          <a:xfrm>
            <a:off x="874712" y="1881188"/>
            <a:ext cx="10440000" cy="4211637"/>
          </a:xfrm>
          <a:prstGeom prst="rect">
            <a:avLst/>
          </a:prstGeom>
        </p:spPr>
        <p:txBody>
          <a:bodyPr vert="horz" lIns="0" tIns="0" rIns="0" bIns="0" rtlCol="0">
            <a:noAutofit/>
          </a:bodyPr>
          <a:lstStyle/>
          <a:p>
            <a:pPr lvl="0"/>
            <a:r>
              <a:rPr lang="de-DE"/>
              <a:t>Erste Ebene / Fließtext </a:t>
            </a:r>
            <a:r>
              <a:rPr lang="de-DE" err="1"/>
              <a:t>dm</a:t>
            </a:r>
            <a:r>
              <a:rPr lang="de-DE"/>
              <a:t> Office 14pt</a:t>
            </a:r>
          </a:p>
          <a:p>
            <a:pPr lvl="1"/>
            <a:r>
              <a:rPr lang="de-DE"/>
              <a:t>Zweite Ebene / Bullet Point </a:t>
            </a:r>
            <a:r>
              <a:rPr lang="de-DE" err="1"/>
              <a:t>dm</a:t>
            </a:r>
            <a:r>
              <a:rPr lang="de-DE"/>
              <a:t> Office 14pt</a:t>
            </a:r>
          </a:p>
          <a:p>
            <a:pPr lvl="2"/>
            <a:r>
              <a:rPr lang="de-DE"/>
              <a:t>Dritte Ebene / Bullet Point zweite Ebene </a:t>
            </a:r>
            <a:r>
              <a:rPr lang="de-DE" err="1"/>
              <a:t>dm</a:t>
            </a:r>
            <a:r>
              <a:rPr lang="de-DE"/>
              <a:t> Office 14pt</a:t>
            </a:r>
          </a:p>
          <a:p>
            <a:pPr lvl="3"/>
            <a:r>
              <a:rPr lang="de-DE"/>
              <a:t>Vierte Ebene / Aufzählung </a:t>
            </a:r>
            <a:r>
              <a:rPr lang="de-DE" err="1"/>
              <a:t>dm</a:t>
            </a:r>
            <a:r>
              <a:rPr lang="de-DE"/>
              <a:t> Office 14pt</a:t>
            </a:r>
          </a:p>
          <a:p>
            <a:pPr lvl="4"/>
            <a:r>
              <a:rPr lang="de-DE"/>
              <a:t>Fünfte Ebene / Aufzählung zweite Ebene  </a:t>
            </a:r>
            <a:r>
              <a:rPr lang="de-DE" err="1"/>
              <a:t>dm</a:t>
            </a:r>
            <a:r>
              <a:rPr lang="de-DE"/>
              <a:t> Office 14pt</a:t>
            </a:r>
          </a:p>
          <a:p>
            <a:pPr lvl="5"/>
            <a:r>
              <a:rPr lang="de-DE"/>
              <a:t>Sechste Ebene / Kernaussage </a:t>
            </a:r>
            <a:r>
              <a:rPr lang="de-DE" err="1"/>
              <a:t>dm</a:t>
            </a:r>
            <a:r>
              <a:rPr lang="de-DE"/>
              <a:t> Office 16pt (Fett schwarz)</a:t>
            </a:r>
          </a:p>
          <a:p>
            <a:pPr lvl="6"/>
            <a:r>
              <a:rPr lang="de-DE"/>
              <a:t>Siebte Textebene / Kernaussage </a:t>
            </a:r>
            <a:r>
              <a:rPr lang="de-DE" err="1"/>
              <a:t>dm</a:t>
            </a:r>
            <a:r>
              <a:rPr lang="de-DE"/>
              <a:t> Office 16pt (Fett orange)</a:t>
            </a:r>
          </a:p>
          <a:p>
            <a:pPr lvl="7"/>
            <a:r>
              <a:rPr lang="de-DE"/>
              <a:t>Achte Textebene / Quellenangaben </a:t>
            </a:r>
            <a:r>
              <a:rPr lang="de-DE" err="1"/>
              <a:t>dm</a:t>
            </a:r>
            <a:r>
              <a:rPr lang="de-DE"/>
              <a:t> Office hellgrau 10pt</a:t>
            </a:r>
          </a:p>
          <a:p>
            <a:pPr lvl="8"/>
            <a:r>
              <a:rPr lang="de-DE"/>
              <a:t>Neunte Textebene / Quellenangaben </a:t>
            </a:r>
            <a:r>
              <a:rPr lang="de-DE" err="1"/>
              <a:t>dm</a:t>
            </a:r>
            <a:r>
              <a:rPr lang="de-DE"/>
              <a:t> Office hellgrau 10pt</a:t>
            </a:r>
          </a:p>
        </p:txBody>
      </p:sp>
      <p:sp>
        <p:nvSpPr>
          <p:cNvPr id="5" name="Fußzeilenplatzhalter 4">
            <a:extLst>
              <a:ext uri="{FF2B5EF4-FFF2-40B4-BE49-F238E27FC236}">
                <a16:creationId xmlns:a16="http://schemas.microsoft.com/office/drawing/2014/main" id="{D46CCB33-A200-4961-9CB7-D1750750B8E1}"/>
              </a:ext>
            </a:extLst>
          </p:cNvPr>
          <p:cNvSpPr>
            <a:spLocks noGrp="1"/>
          </p:cNvSpPr>
          <p:nvPr>
            <p:ph type="ftr" sz="quarter" idx="3"/>
          </p:nvPr>
        </p:nvSpPr>
        <p:spPr bwMode="gray">
          <a:xfrm rot="5400000">
            <a:off x="9022157" y="2915846"/>
            <a:ext cx="5148261" cy="558000"/>
          </a:xfrm>
          <a:prstGeom prst="rect">
            <a:avLst/>
          </a:prstGeom>
        </p:spPr>
        <p:txBody>
          <a:bodyPr vert="horz" wrap="none" lIns="216000" tIns="108000" rIns="0" bIns="0" rtlCol="0" anchor="t" anchorCtr="0">
            <a:normAutofit/>
          </a:bodyPr>
          <a:lstStyle>
            <a:lvl1pPr algn="l">
              <a:defRPr sz="1000">
                <a:solidFill>
                  <a:schemeClr val="tx2"/>
                </a:solidFill>
              </a:defRPr>
            </a:lvl1pPr>
          </a:lstStyle>
          <a:p>
            <a:r>
              <a:rPr lang="de-DE"/>
              <a:t>dm-Musterfolienbibliothek</a:t>
            </a:r>
          </a:p>
        </p:txBody>
      </p:sp>
      <p:sp>
        <p:nvSpPr>
          <p:cNvPr id="6" name="Foliennummernplatzhalter 5">
            <a:extLst>
              <a:ext uri="{FF2B5EF4-FFF2-40B4-BE49-F238E27FC236}">
                <a16:creationId xmlns:a16="http://schemas.microsoft.com/office/drawing/2014/main" id="{2AD1AB76-FFEA-4486-99B6-C687282C7465}"/>
              </a:ext>
            </a:extLst>
          </p:cNvPr>
          <p:cNvSpPr>
            <a:spLocks noGrp="1"/>
          </p:cNvSpPr>
          <p:nvPr>
            <p:ph type="sldNum" sz="quarter" idx="4"/>
          </p:nvPr>
        </p:nvSpPr>
        <p:spPr bwMode="gray">
          <a:xfrm rot="5400000">
            <a:off x="11285932" y="31357"/>
            <a:ext cx="620712" cy="558000"/>
          </a:xfrm>
          <a:prstGeom prst="rect">
            <a:avLst/>
          </a:prstGeom>
        </p:spPr>
        <p:txBody>
          <a:bodyPr vert="horz" wrap="none" lIns="0" tIns="108000" rIns="36000" bIns="0" rtlCol="0" anchor="t" anchorCtr="0"/>
          <a:lstStyle>
            <a:lvl1pPr algn="r">
              <a:defRPr sz="1000" b="1">
                <a:solidFill>
                  <a:schemeClr val="tx1"/>
                </a:solidFill>
              </a:defRPr>
            </a:lvl1pPr>
          </a:lstStyle>
          <a:p>
            <a:fld id="{CB71A0B3-436A-40BC-92D2-BFDE076B5301}" type="slidenum">
              <a:rPr lang="de-DE" smtClean="0"/>
              <a:pPr/>
              <a:t>‹Nr.›</a:t>
            </a:fld>
            <a:endParaRPr lang="de-DE"/>
          </a:p>
        </p:txBody>
      </p:sp>
      <p:grpSp>
        <p:nvGrpSpPr>
          <p:cNvPr id="13" name="Gruppieren 12">
            <a:extLst>
              <a:ext uri="{FF2B5EF4-FFF2-40B4-BE49-F238E27FC236}">
                <a16:creationId xmlns:a16="http://schemas.microsoft.com/office/drawing/2014/main" id="{EA3BAF1B-A2A0-420E-9018-5F5F8BDC0050}"/>
              </a:ext>
            </a:extLst>
          </p:cNvPr>
          <p:cNvGrpSpPr/>
          <p:nvPr userDrawn="1"/>
        </p:nvGrpSpPr>
        <p:grpSpPr bwMode="gray">
          <a:xfrm>
            <a:off x="515621" y="-92003"/>
            <a:ext cx="10803182" cy="72000"/>
            <a:chOff x="515621" y="-146386"/>
            <a:chExt cx="10803182" cy="72000"/>
          </a:xfrm>
        </p:grpSpPr>
        <p:cxnSp>
          <p:nvCxnSpPr>
            <p:cNvPr id="47" name="Gerader Verbinder 46">
              <a:extLst>
                <a:ext uri="{FF2B5EF4-FFF2-40B4-BE49-F238E27FC236}">
                  <a16:creationId xmlns:a16="http://schemas.microsoft.com/office/drawing/2014/main" id="{8EFC88FA-3A13-4709-BC97-B0A62DD22AA6}"/>
                </a:ext>
              </a:extLst>
            </p:cNvPr>
            <p:cNvCxnSpPr>
              <a:cxnSpLocks/>
            </p:cNvCxnSpPr>
            <p:nvPr userDrawn="1"/>
          </p:nvCxnSpPr>
          <p:spPr bwMode="gray">
            <a:xfrm rot="16200000">
              <a:off x="11282803"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D14E28F2-07FA-4AC7-AC74-3CD34FCF9BF7}"/>
                </a:ext>
              </a:extLst>
            </p:cNvPr>
            <p:cNvCxnSpPr>
              <a:cxnSpLocks/>
            </p:cNvCxnSpPr>
            <p:nvPr userDrawn="1"/>
          </p:nvCxnSpPr>
          <p:spPr bwMode="gray">
            <a:xfrm rot="16200000">
              <a:off x="804184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58" name="Gerader Verbinder 57">
              <a:extLst>
                <a:ext uri="{FF2B5EF4-FFF2-40B4-BE49-F238E27FC236}">
                  <a16:creationId xmlns:a16="http://schemas.microsoft.com/office/drawing/2014/main" id="{69528ED5-3E0C-44ED-AEB4-A8ECCA5C4357}"/>
                </a:ext>
              </a:extLst>
            </p:cNvPr>
            <p:cNvCxnSpPr>
              <a:cxnSpLocks/>
            </p:cNvCxnSpPr>
            <p:nvPr userDrawn="1"/>
          </p:nvCxnSpPr>
          <p:spPr bwMode="gray">
            <a:xfrm rot="16200000">
              <a:off x="7681741"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8B7F7997-B273-4809-91A3-115255587E2A}"/>
                </a:ext>
              </a:extLst>
            </p:cNvPr>
            <p:cNvCxnSpPr>
              <a:cxnSpLocks/>
            </p:cNvCxnSpPr>
            <p:nvPr userDrawn="1"/>
          </p:nvCxnSpPr>
          <p:spPr bwMode="gray">
            <a:xfrm rot="16200000">
              <a:off x="624131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id="{B191A3B4-0D4F-4DB1-A743-67E10BCCDCB0}"/>
                </a:ext>
              </a:extLst>
            </p:cNvPr>
            <p:cNvCxnSpPr>
              <a:cxnSpLocks/>
            </p:cNvCxnSpPr>
            <p:nvPr userDrawn="1"/>
          </p:nvCxnSpPr>
          <p:spPr bwMode="gray">
            <a:xfrm rot="16200000">
              <a:off x="5881211"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7" name="Gerader Verbinder 66">
              <a:extLst>
                <a:ext uri="{FF2B5EF4-FFF2-40B4-BE49-F238E27FC236}">
                  <a16:creationId xmlns:a16="http://schemas.microsoft.com/office/drawing/2014/main" id="{24400089-1506-4138-BBFD-FB49C0307082}"/>
                </a:ext>
              </a:extLst>
            </p:cNvPr>
            <p:cNvCxnSpPr>
              <a:cxnSpLocks/>
            </p:cNvCxnSpPr>
            <p:nvPr userDrawn="1"/>
          </p:nvCxnSpPr>
          <p:spPr bwMode="gray">
            <a:xfrm rot="16200000">
              <a:off x="444078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68" name="Gerader Verbinder 67">
              <a:extLst>
                <a:ext uri="{FF2B5EF4-FFF2-40B4-BE49-F238E27FC236}">
                  <a16:creationId xmlns:a16="http://schemas.microsoft.com/office/drawing/2014/main" id="{4E57C12C-5008-4BB2-BD04-B1FD8A2A72C9}"/>
                </a:ext>
              </a:extLst>
            </p:cNvPr>
            <p:cNvCxnSpPr>
              <a:cxnSpLocks/>
            </p:cNvCxnSpPr>
            <p:nvPr userDrawn="1"/>
          </p:nvCxnSpPr>
          <p:spPr bwMode="gray">
            <a:xfrm rot="16200000">
              <a:off x="4080681"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grpSp>
          <p:nvGrpSpPr>
            <p:cNvPr id="12" name="Gruppieren 11">
              <a:extLst>
                <a:ext uri="{FF2B5EF4-FFF2-40B4-BE49-F238E27FC236}">
                  <a16:creationId xmlns:a16="http://schemas.microsoft.com/office/drawing/2014/main" id="{15889F14-2C1D-4E83-87AF-2A8E4B305C71}"/>
                </a:ext>
              </a:extLst>
            </p:cNvPr>
            <p:cNvGrpSpPr/>
            <p:nvPr userDrawn="1"/>
          </p:nvGrpSpPr>
          <p:grpSpPr bwMode="gray">
            <a:xfrm>
              <a:off x="1235833" y="-146386"/>
              <a:ext cx="9722862" cy="72000"/>
              <a:chOff x="1235833" y="-146386"/>
              <a:chExt cx="9722862" cy="72000"/>
            </a:xfrm>
          </p:grpSpPr>
          <p:cxnSp>
            <p:nvCxnSpPr>
              <p:cNvPr id="49" name="Gerader Verbinder 48">
                <a:extLst>
                  <a:ext uri="{FF2B5EF4-FFF2-40B4-BE49-F238E27FC236}">
                    <a16:creationId xmlns:a16="http://schemas.microsoft.com/office/drawing/2014/main" id="{E4294BB2-1A9B-4704-89A1-F6F5275FF468}"/>
                  </a:ext>
                </a:extLst>
              </p:cNvPr>
              <p:cNvCxnSpPr>
                <a:cxnSpLocks/>
              </p:cNvCxnSpPr>
              <p:nvPr userDrawn="1"/>
            </p:nvCxnSpPr>
            <p:spPr bwMode="gray">
              <a:xfrm rot="16200000">
                <a:off x="1092269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E4C513C0-F822-4F1B-9F88-392D5DFC2F20}"/>
                  </a:ext>
                </a:extLst>
              </p:cNvPr>
              <p:cNvCxnSpPr>
                <a:cxnSpLocks/>
              </p:cNvCxnSpPr>
              <p:nvPr userDrawn="1"/>
            </p:nvCxnSpPr>
            <p:spPr bwMode="gray">
              <a:xfrm rot="16200000">
                <a:off x="1056258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Gerader Verbinder 50">
                <a:extLst>
                  <a:ext uri="{FF2B5EF4-FFF2-40B4-BE49-F238E27FC236}">
                    <a16:creationId xmlns:a16="http://schemas.microsoft.com/office/drawing/2014/main" id="{C3C26367-1742-414D-BB7E-0F9E1ED472AD}"/>
                  </a:ext>
                </a:extLst>
              </p:cNvPr>
              <p:cNvCxnSpPr>
                <a:cxnSpLocks/>
              </p:cNvCxnSpPr>
              <p:nvPr userDrawn="1"/>
            </p:nvCxnSpPr>
            <p:spPr bwMode="gray">
              <a:xfrm rot="16200000">
                <a:off x="1020248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Gerader Verbinder 51">
                <a:extLst>
                  <a:ext uri="{FF2B5EF4-FFF2-40B4-BE49-F238E27FC236}">
                    <a16:creationId xmlns:a16="http://schemas.microsoft.com/office/drawing/2014/main" id="{CF94288D-3692-470D-A83F-BCED8E48A065}"/>
                  </a:ext>
                </a:extLst>
              </p:cNvPr>
              <p:cNvCxnSpPr>
                <a:cxnSpLocks/>
              </p:cNvCxnSpPr>
              <p:nvPr userDrawn="1"/>
            </p:nvCxnSpPr>
            <p:spPr bwMode="gray">
              <a:xfrm rot="16200000">
                <a:off x="9842377"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Gerader Verbinder 52">
                <a:extLst>
                  <a:ext uri="{FF2B5EF4-FFF2-40B4-BE49-F238E27FC236}">
                    <a16:creationId xmlns:a16="http://schemas.microsoft.com/office/drawing/2014/main" id="{34211597-1429-4383-8802-E0BE7937300D}"/>
                  </a:ext>
                </a:extLst>
              </p:cNvPr>
              <p:cNvCxnSpPr>
                <a:cxnSpLocks/>
              </p:cNvCxnSpPr>
              <p:nvPr userDrawn="1"/>
            </p:nvCxnSpPr>
            <p:spPr bwMode="gray">
              <a:xfrm rot="16200000">
                <a:off x="9482271"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Gerader Verbinder 53">
                <a:extLst>
                  <a:ext uri="{FF2B5EF4-FFF2-40B4-BE49-F238E27FC236}">
                    <a16:creationId xmlns:a16="http://schemas.microsoft.com/office/drawing/2014/main" id="{59869AAC-CC88-43C4-A130-F1C849626E47}"/>
                  </a:ext>
                </a:extLst>
              </p:cNvPr>
              <p:cNvCxnSpPr>
                <a:cxnSpLocks/>
              </p:cNvCxnSpPr>
              <p:nvPr userDrawn="1"/>
            </p:nvCxnSpPr>
            <p:spPr bwMode="gray">
              <a:xfrm rot="16200000">
                <a:off x="912216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Gerader Verbinder 54">
                <a:extLst>
                  <a:ext uri="{FF2B5EF4-FFF2-40B4-BE49-F238E27FC236}">
                    <a16:creationId xmlns:a16="http://schemas.microsoft.com/office/drawing/2014/main" id="{66441531-761A-42A9-A870-03661639FE9B}"/>
                  </a:ext>
                </a:extLst>
              </p:cNvPr>
              <p:cNvCxnSpPr>
                <a:cxnSpLocks/>
              </p:cNvCxnSpPr>
              <p:nvPr userDrawn="1"/>
            </p:nvCxnSpPr>
            <p:spPr bwMode="gray">
              <a:xfrm rot="16200000">
                <a:off x="876205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6" name="Gerader Verbinder 55">
                <a:extLst>
                  <a:ext uri="{FF2B5EF4-FFF2-40B4-BE49-F238E27FC236}">
                    <a16:creationId xmlns:a16="http://schemas.microsoft.com/office/drawing/2014/main" id="{0E37E3E1-5C92-4F5A-8218-D81C2013BA19}"/>
                  </a:ext>
                </a:extLst>
              </p:cNvPr>
              <p:cNvCxnSpPr>
                <a:cxnSpLocks/>
              </p:cNvCxnSpPr>
              <p:nvPr userDrawn="1"/>
            </p:nvCxnSpPr>
            <p:spPr bwMode="gray">
              <a:xfrm rot="16200000">
                <a:off x="840195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id="{E57340E5-464F-4140-A6EE-FE1CD140B15E}"/>
                  </a:ext>
                </a:extLst>
              </p:cNvPr>
              <p:cNvCxnSpPr>
                <a:cxnSpLocks/>
              </p:cNvCxnSpPr>
              <p:nvPr userDrawn="1"/>
            </p:nvCxnSpPr>
            <p:spPr bwMode="gray">
              <a:xfrm rot="16200000">
                <a:off x="732163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id="{3A40E8D8-7162-466B-81BA-AEAEBE7D0305}"/>
                  </a:ext>
                </a:extLst>
              </p:cNvPr>
              <p:cNvCxnSpPr>
                <a:cxnSpLocks/>
              </p:cNvCxnSpPr>
              <p:nvPr userDrawn="1"/>
            </p:nvCxnSpPr>
            <p:spPr bwMode="gray">
              <a:xfrm rot="16200000">
                <a:off x="696152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Gerader Verbinder 60">
                <a:extLst>
                  <a:ext uri="{FF2B5EF4-FFF2-40B4-BE49-F238E27FC236}">
                    <a16:creationId xmlns:a16="http://schemas.microsoft.com/office/drawing/2014/main" id="{4187BD4C-A186-49C0-96A0-0C8A65B648DF}"/>
                  </a:ext>
                </a:extLst>
              </p:cNvPr>
              <p:cNvCxnSpPr>
                <a:cxnSpLocks/>
              </p:cNvCxnSpPr>
              <p:nvPr userDrawn="1"/>
            </p:nvCxnSpPr>
            <p:spPr bwMode="gray">
              <a:xfrm rot="16200000">
                <a:off x="660142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Gerader Verbinder 63">
                <a:extLst>
                  <a:ext uri="{FF2B5EF4-FFF2-40B4-BE49-F238E27FC236}">
                    <a16:creationId xmlns:a16="http://schemas.microsoft.com/office/drawing/2014/main" id="{F747EAFE-094F-4FF1-8902-0A3860599104}"/>
                  </a:ext>
                </a:extLst>
              </p:cNvPr>
              <p:cNvCxnSpPr>
                <a:cxnSpLocks/>
              </p:cNvCxnSpPr>
              <p:nvPr userDrawn="1"/>
            </p:nvCxnSpPr>
            <p:spPr bwMode="gray">
              <a:xfrm rot="16200000">
                <a:off x="552110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5" name="Gerader Verbinder 64">
                <a:extLst>
                  <a:ext uri="{FF2B5EF4-FFF2-40B4-BE49-F238E27FC236}">
                    <a16:creationId xmlns:a16="http://schemas.microsoft.com/office/drawing/2014/main" id="{DCC6CDCE-18AB-48CE-8D12-F0C92756EB9F}"/>
                  </a:ext>
                </a:extLst>
              </p:cNvPr>
              <p:cNvCxnSpPr>
                <a:cxnSpLocks/>
              </p:cNvCxnSpPr>
              <p:nvPr userDrawn="1"/>
            </p:nvCxnSpPr>
            <p:spPr bwMode="gray">
              <a:xfrm rot="16200000">
                <a:off x="516099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6" name="Gerader Verbinder 65">
                <a:extLst>
                  <a:ext uri="{FF2B5EF4-FFF2-40B4-BE49-F238E27FC236}">
                    <a16:creationId xmlns:a16="http://schemas.microsoft.com/office/drawing/2014/main" id="{BBB1348A-D2FA-4E41-A3EE-6274FBEF4FE6}"/>
                  </a:ext>
                </a:extLst>
              </p:cNvPr>
              <p:cNvCxnSpPr>
                <a:cxnSpLocks/>
              </p:cNvCxnSpPr>
              <p:nvPr userDrawn="1"/>
            </p:nvCxnSpPr>
            <p:spPr bwMode="gray">
              <a:xfrm rot="16200000">
                <a:off x="480089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Gerader Verbinder 68">
                <a:extLst>
                  <a:ext uri="{FF2B5EF4-FFF2-40B4-BE49-F238E27FC236}">
                    <a16:creationId xmlns:a16="http://schemas.microsoft.com/office/drawing/2014/main" id="{20DD1FC1-4FD4-490B-BE01-9482BF8992E7}"/>
                  </a:ext>
                </a:extLst>
              </p:cNvPr>
              <p:cNvCxnSpPr>
                <a:cxnSpLocks/>
              </p:cNvCxnSpPr>
              <p:nvPr userDrawn="1"/>
            </p:nvCxnSpPr>
            <p:spPr bwMode="gray">
              <a:xfrm rot="16200000">
                <a:off x="372057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0" name="Gerader Verbinder 69">
                <a:extLst>
                  <a:ext uri="{FF2B5EF4-FFF2-40B4-BE49-F238E27FC236}">
                    <a16:creationId xmlns:a16="http://schemas.microsoft.com/office/drawing/2014/main" id="{93F74C8C-DD75-4BC1-8FB4-FDEC93F4CBDA}"/>
                  </a:ext>
                </a:extLst>
              </p:cNvPr>
              <p:cNvCxnSpPr>
                <a:cxnSpLocks/>
              </p:cNvCxnSpPr>
              <p:nvPr userDrawn="1"/>
            </p:nvCxnSpPr>
            <p:spPr bwMode="gray">
              <a:xfrm rot="16200000">
                <a:off x="336046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1D2780E1-6BB5-4655-9490-99929413A13B}"/>
                  </a:ext>
                </a:extLst>
              </p:cNvPr>
              <p:cNvCxnSpPr>
                <a:cxnSpLocks/>
              </p:cNvCxnSpPr>
              <p:nvPr userDrawn="1"/>
            </p:nvCxnSpPr>
            <p:spPr bwMode="gray">
              <a:xfrm rot="16200000">
                <a:off x="300036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2" name="Gerader Verbinder 71">
                <a:extLst>
                  <a:ext uri="{FF2B5EF4-FFF2-40B4-BE49-F238E27FC236}">
                    <a16:creationId xmlns:a16="http://schemas.microsoft.com/office/drawing/2014/main" id="{B59757EA-7C6E-46B7-BFEB-02A974844342}"/>
                  </a:ext>
                </a:extLst>
              </p:cNvPr>
              <p:cNvCxnSpPr>
                <a:cxnSpLocks/>
              </p:cNvCxnSpPr>
              <p:nvPr userDrawn="1"/>
            </p:nvCxnSpPr>
            <p:spPr bwMode="gray">
              <a:xfrm rot="16200000">
                <a:off x="2640257"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3" name="Gerader Verbinder 72">
                <a:extLst>
                  <a:ext uri="{FF2B5EF4-FFF2-40B4-BE49-F238E27FC236}">
                    <a16:creationId xmlns:a16="http://schemas.microsoft.com/office/drawing/2014/main" id="{ABEA1A12-6269-454B-B7BF-A476445D9BB2}"/>
                  </a:ext>
                </a:extLst>
              </p:cNvPr>
              <p:cNvCxnSpPr>
                <a:cxnSpLocks/>
              </p:cNvCxnSpPr>
              <p:nvPr userDrawn="1"/>
            </p:nvCxnSpPr>
            <p:spPr bwMode="gray">
              <a:xfrm rot="16200000">
                <a:off x="2280151"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4" name="Gerader Verbinder 73">
                <a:extLst>
                  <a:ext uri="{FF2B5EF4-FFF2-40B4-BE49-F238E27FC236}">
                    <a16:creationId xmlns:a16="http://schemas.microsoft.com/office/drawing/2014/main" id="{23393545-49B8-4E07-8986-A09C5B9CD830}"/>
                  </a:ext>
                </a:extLst>
              </p:cNvPr>
              <p:cNvCxnSpPr>
                <a:cxnSpLocks/>
              </p:cNvCxnSpPr>
              <p:nvPr userDrawn="1"/>
            </p:nvCxnSpPr>
            <p:spPr bwMode="gray">
              <a:xfrm rot="16200000">
                <a:off x="1920045"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5" name="Gerader Verbinder 74">
                <a:extLst>
                  <a:ext uri="{FF2B5EF4-FFF2-40B4-BE49-F238E27FC236}">
                    <a16:creationId xmlns:a16="http://schemas.microsoft.com/office/drawing/2014/main" id="{D16B2624-7378-482C-8F6D-103872B6F38A}"/>
                  </a:ext>
                </a:extLst>
              </p:cNvPr>
              <p:cNvCxnSpPr>
                <a:cxnSpLocks/>
              </p:cNvCxnSpPr>
              <p:nvPr userDrawn="1"/>
            </p:nvCxnSpPr>
            <p:spPr bwMode="gray">
              <a:xfrm rot="16200000">
                <a:off x="1559939"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6" name="Gerader Verbinder 75">
                <a:extLst>
                  <a:ext uri="{FF2B5EF4-FFF2-40B4-BE49-F238E27FC236}">
                    <a16:creationId xmlns:a16="http://schemas.microsoft.com/office/drawing/2014/main" id="{4B109BDE-709B-48FE-8336-8A281D2F4DFA}"/>
                  </a:ext>
                </a:extLst>
              </p:cNvPr>
              <p:cNvCxnSpPr>
                <a:cxnSpLocks/>
              </p:cNvCxnSpPr>
              <p:nvPr userDrawn="1"/>
            </p:nvCxnSpPr>
            <p:spPr bwMode="gray">
              <a:xfrm rot="16200000">
                <a:off x="1199833"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cxnSp>
          <p:nvCxnSpPr>
            <p:cNvPr id="77" name="Gerader Verbinder 76">
              <a:extLst>
                <a:ext uri="{FF2B5EF4-FFF2-40B4-BE49-F238E27FC236}">
                  <a16:creationId xmlns:a16="http://schemas.microsoft.com/office/drawing/2014/main" id="{677ACBFA-5E8C-4CF9-AD42-1E693F2E8FA6}"/>
                </a:ext>
              </a:extLst>
            </p:cNvPr>
            <p:cNvCxnSpPr>
              <a:cxnSpLocks/>
            </p:cNvCxnSpPr>
            <p:nvPr userDrawn="1"/>
          </p:nvCxnSpPr>
          <p:spPr bwMode="gray">
            <a:xfrm rot="16200000">
              <a:off x="839727" y="-110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78" name="Gerader Verbinder 77">
              <a:extLst>
                <a:ext uri="{FF2B5EF4-FFF2-40B4-BE49-F238E27FC236}">
                  <a16:creationId xmlns:a16="http://schemas.microsoft.com/office/drawing/2014/main" id="{75D1395B-FD4C-45FC-B147-6B7DA510ED73}"/>
                </a:ext>
              </a:extLst>
            </p:cNvPr>
            <p:cNvCxnSpPr>
              <a:cxnSpLocks/>
            </p:cNvCxnSpPr>
            <p:nvPr userDrawn="1"/>
          </p:nvCxnSpPr>
          <p:spPr bwMode="gray">
            <a:xfrm rot="16200000">
              <a:off x="479621" y="-110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6" name="Gruppieren 15">
            <a:extLst>
              <a:ext uri="{FF2B5EF4-FFF2-40B4-BE49-F238E27FC236}">
                <a16:creationId xmlns:a16="http://schemas.microsoft.com/office/drawing/2014/main" id="{D7E2F053-924B-420B-81B6-C0977645C0C0}"/>
              </a:ext>
            </a:extLst>
          </p:cNvPr>
          <p:cNvGrpSpPr/>
          <p:nvPr userDrawn="1"/>
        </p:nvGrpSpPr>
        <p:grpSpPr bwMode="gray">
          <a:xfrm>
            <a:off x="515621" y="6878003"/>
            <a:ext cx="10803182" cy="72000"/>
            <a:chOff x="515621" y="6932386"/>
            <a:chExt cx="10803182" cy="72000"/>
          </a:xfrm>
        </p:grpSpPr>
        <p:cxnSp>
          <p:nvCxnSpPr>
            <p:cNvPr id="81" name="Gerader Verbinder 80">
              <a:extLst>
                <a:ext uri="{FF2B5EF4-FFF2-40B4-BE49-F238E27FC236}">
                  <a16:creationId xmlns:a16="http://schemas.microsoft.com/office/drawing/2014/main" id="{C2BD7CAE-6923-412D-8294-A00FCB4CDC6C}"/>
                </a:ext>
              </a:extLst>
            </p:cNvPr>
            <p:cNvCxnSpPr>
              <a:cxnSpLocks/>
            </p:cNvCxnSpPr>
            <p:nvPr userDrawn="1"/>
          </p:nvCxnSpPr>
          <p:spPr bwMode="gray">
            <a:xfrm rot="16200000">
              <a:off x="11282803"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0" name="Gerader Verbinder 89">
              <a:extLst>
                <a:ext uri="{FF2B5EF4-FFF2-40B4-BE49-F238E27FC236}">
                  <a16:creationId xmlns:a16="http://schemas.microsoft.com/office/drawing/2014/main" id="{1B21E5E9-AF88-408A-A5C6-476A9338023E}"/>
                </a:ext>
              </a:extLst>
            </p:cNvPr>
            <p:cNvCxnSpPr>
              <a:cxnSpLocks/>
            </p:cNvCxnSpPr>
            <p:nvPr userDrawn="1"/>
          </p:nvCxnSpPr>
          <p:spPr bwMode="gray">
            <a:xfrm rot="16200000">
              <a:off x="804184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1" name="Gerader Verbinder 90">
              <a:extLst>
                <a:ext uri="{FF2B5EF4-FFF2-40B4-BE49-F238E27FC236}">
                  <a16:creationId xmlns:a16="http://schemas.microsoft.com/office/drawing/2014/main" id="{81038411-2AF5-48A6-9147-F64E7535915F}"/>
                </a:ext>
              </a:extLst>
            </p:cNvPr>
            <p:cNvCxnSpPr>
              <a:cxnSpLocks/>
            </p:cNvCxnSpPr>
            <p:nvPr userDrawn="1"/>
          </p:nvCxnSpPr>
          <p:spPr bwMode="gray">
            <a:xfrm rot="16200000">
              <a:off x="7681741"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5" name="Gerader Verbinder 94">
              <a:extLst>
                <a:ext uri="{FF2B5EF4-FFF2-40B4-BE49-F238E27FC236}">
                  <a16:creationId xmlns:a16="http://schemas.microsoft.com/office/drawing/2014/main" id="{61D255C8-DF04-4869-9FBB-E1903AA51F4C}"/>
                </a:ext>
              </a:extLst>
            </p:cNvPr>
            <p:cNvCxnSpPr>
              <a:cxnSpLocks/>
            </p:cNvCxnSpPr>
            <p:nvPr userDrawn="1"/>
          </p:nvCxnSpPr>
          <p:spPr bwMode="gray">
            <a:xfrm rot="16200000">
              <a:off x="624131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96" name="Gerader Verbinder 95">
              <a:extLst>
                <a:ext uri="{FF2B5EF4-FFF2-40B4-BE49-F238E27FC236}">
                  <a16:creationId xmlns:a16="http://schemas.microsoft.com/office/drawing/2014/main" id="{AAF5E4BF-5C45-4BEE-A69E-3E151C1955F0}"/>
                </a:ext>
              </a:extLst>
            </p:cNvPr>
            <p:cNvCxnSpPr>
              <a:cxnSpLocks/>
            </p:cNvCxnSpPr>
            <p:nvPr userDrawn="1"/>
          </p:nvCxnSpPr>
          <p:spPr bwMode="gray">
            <a:xfrm rot="16200000">
              <a:off x="5881211"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00" name="Gerader Verbinder 99">
              <a:extLst>
                <a:ext uri="{FF2B5EF4-FFF2-40B4-BE49-F238E27FC236}">
                  <a16:creationId xmlns:a16="http://schemas.microsoft.com/office/drawing/2014/main" id="{A78926DD-9878-4FC0-A13E-CA72D13C6B4E}"/>
                </a:ext>
              </a:extLst>
            </p:cNvPr>
            <p:cNvCxnSpPr>
              <a:cxnSpLocks/>
            </p:cNvCxnSpPr>
            <p:nvPr userDrawn="1"/>
          </p:nvCxnSpPr>
          <p:spPr bwMode="gray">
            <a:xfrm rot="16200000">
              <a:off x="444078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01" name="Gerader Verbinder 100">
              <a:extLst>
                <a:ext uri="{FF2B5EF4-FFF2-40B4-BE49-F238E27FC236}">
                  <a16:creationId xmlns:a16="http://schemas.microsoft.com/office/drawing/2014/main" id="{7E24FDB1-E215-40D2-BB5E-1435CBB17348}"/>
                </a:ext>
              </a:extLst>
            </p:cNvPr>
            <p:cNvCxnSpPr>
              <a:cxnSpLocks/>
            </p:cNvCxnSpPr>
            <p:nvPr userDrawn="1"/>
          </p:nvCxnSpPr>
          <p:spPr bwMode="gray">
            <a:xfrm rot="16200000">
              <a:off x="4080681"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10" name="Gerader Verbinder 109">
              <a:extLst>
                <a:ext uri="{FF2B5EF4-FFF2-40B4-BE49-F238E27FC236}">
                  <a16:creationId xmlns:a16="http://schemas.microsoft.com/office/drawing/2014/main" id="{FB7FDB3D-E49D-40A1-AE8B-F89464E45D80}"/>
                </a:ext>
              </a:extLst>
            </p:cNvPr>
            <p:cNvCxnSpPr>
              <a:cxnSpLocks/>
            </p:cNvCxnSpPr>
            <p:nvPr userDrawn="1"/>
          </p:nvCxnSpPr>
          <p:spPr bwMode="gray">
            <a:xfrm rot="16200000">
              <a:off x="839727" y="6968386"/>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grpSp>
          <p:nvGrpSpPr>
            <p:cNvPr id="14" name="Gruppieren 13">
              <a:extLst>
                <a:ext uri="{FF2B5EF4-FFF2-40B4-BE49-F238E27FC236}">
                  <a16:creationId xmlns:a16="http://schemas.microsoft.com/office/drawing/2014/main" id="{062DA7CA-DA46-4F3A-891C-281FB2968F63}"/>
                </a:ext>
              </a:extLst>
            </p:cNvPr>
            <p:cNvGrpSpPr/>
            <p:nvPr userDrawn="1"/>
          </p:nvGrpSpPr>
          <p:grpSpPr bwMode="gray">
            <a:xfrm>
              <a:off x="515621" y="6932386"/>
              <a:ext cx="10443074" cy="72000"/>
              <a:chOff x="515621" y="6932386"/>
              <a:chExt cx="10443074" cy="72000"/>
            </a:xfrm>
          </p:grpSpPr>
          <p:cxnSp>
            <p:nvCxnSpPr>
              <p:cNvPr id="82" name="Gerader Verbinder 81">
                <a:extLst>
                  <a:ext uri="{FF2B5EF4-FFF2-40B4-BE49-F238E27FC236}">
                    <a16:creationId xmlns:a16="http://schemas.microsoft.com/office/drawing/2014/main" id="{51B4A98A-5BC5-4CA2-A9C1-1018DE7A68CE}"/>
                  </a:ext>
                </a:extLst>
              </p:cNvPr>
              <p:cNvCxnSpPr>
                <a:cxnSpLocks/>
              </p:cNvCxnSpPr>
              <p:nvPr userDrawn="1"/>
            </p:nvCxnSpPr>
            <p:spPr bwMode="gray">
              <a:xfrm rot="16200000">
                <a:off x="1092269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3" name="Gerader Verbinder 82">
                <a:extLst>
                  <a:ext uri="{FF2B5EF4-FFF2-40B4-BE49-F238E27FC236}">
                    <a16:creationId xmlns:a16="http://schemas.microsoft.com/office/drawing/2014/main" id="{BF5909A6-CB7C-40AA-B5F8-1246116F66E2}"/>
                  </a:ext>
                </a:extLst>
              </p:cNvPr>
              <p:cNvCxnSpPr>
                <a:cxnSpLocks/>
              </p:cNvCxnSpPr>
              <p:nvPr userDrawn="1"/>
            </p:nvCxnSpPr>
            <p:spPr bwMode="gray">
              <a:xfrm rot="16200000">
                <a:off x="1056258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4" name="Gerader Verbinder 83">
                <a:extLst>
                  <a:ext uri="{FF2B5EF4-FFF2-40B4-BE49-F238E27FC236}">
                    <a16:creationId xmlns:a16="http://schemas.microsoft.com/office/drawing/2014/main" id="{58171BF3-7D9B-4770-9F08-F15DE3A8B65E}"/>
                  </a:ext>
                </a:extLst>
              </p:cNvPr>
              <p:cNvCxnSpPr>
                <a:cxnSpLocks/>
              </p:cNvCxnSpPr>
              <p:nvPr userDrawn="1"/>
            </p:nvCxnSpPr>
            <p:spPr bwMode="gray">
              <a:xfrm rot="16200000">
                <a:off x="1020248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5" name="Gerader Verbinder 84">
                <a:extLst>
                  <a:ext uri="{FF2B5EF4-FFF2-40B4-BE49-F238E27FC236}">
                    <a16:creationId xmlns:a16="http://schemas.microsoft.com/office/drawing/2014/main" id="{E2E88778-18D6-4D09-B5F3-F6D3CFB756FE}"/>
                  </a:ext>
                </a:extLst>
              </p:cNvPr>
              <p:cNvCxnSpPr>
                <a:cxnSpLocks/>
              </p:cNvCxnSpPr>
              <p:nvPr userDrawn="1"/>
            </p:nvCxnSpPr>
            <p:spPr bwMode="gray">
              <a:xfrm rot="16200000">
                <a:off x="9842377"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Gerader Verbinder 85">
                <a:extLst>
                  <a:ext uri="{FF2B5EF4-FFF2-40B4-BE49-F238E27FC236}">
                    <a16:creationId xmlns:a16="http://schemas.microsoft.com/office/drawing/2014/main" id="{8850A7F4-FDF9-420B-9625-20E6980434BE}"/>
                  </a:ext>
                </a:extLst>
              </p:cNvPr>
              <p:cNvCxnSpPr>
                <a:cxnSpLocks/>
              </p:cNvCxnSpPr>
              <p:nvPr userDrawn="1"/>
            </p:nvCxnSpPr>
            <p:spPr bwMode="gray">
              <a:xfrm rot="16200000">
                <a:off x="9482271"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7" name="Gerader Verbinder 86">
                <a:extLst>
                  <a:ext uri="{FF2B5EF4-FFF2-40B4-BE49-F238E27FC236}">
                    <a16:creationId xmlns:a16="http://schemas.microsoft.com/office/drawing/2014/main" id="{9565B2AE-1870-454F-97EF-D6D7515402DF}"/>
                  </a:ext>
                </a:extLst>
              </p:cNvPr>
              <p:cNvCxnSpPr>
                <a:cxnSpLocks/>
              </p:cNvCxnSpPr>
              <p:nvPr userDrawn="1"/>
            </p:nvCxnSpPr>
            <p:spPr bwMode="gray">
              <a:xfrm rot="16200000">
                <a:off x="912216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8" name="Gerader Verbinder 87">
                <a:extLst>
                  <a:ext uri="{FF2B5EF4-FFF2-40B4-BE49-F238E27FC236}">
                    <a16:creationId xmlns:a16="http://schemas.microsoft.com/office/drawing/2014/main" id="{4D772DB3-A416-4E78-915B-A913DAA1F1B0}"/>
                  </a:ext>
                </a:extLst>
              </p:cNvPr>
              <p:cNvCxnSpPr>
                <a:cxnSpLocks/>
              </p:cNvCxnSpPr>
              <p:nvPr userDrawn="1"/>
            </p:nvCxnSpPr>
            <p:spPr bwMode="gray">
              <a:xfrm rot="16200000">
                <a:off x="876205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Gerader Verbinder 88">
                <a:extLst>
                  <a:ext uri="{FF2B5EF4-FFF2-40B4-BE49-F238E27FC236}">
                    <a16:creationId xmlns:a16="http://schemas.microsoft.com/office/drawing/2014/main" id="{320D7F58-873D-4387-9A0D-1C9BB60A2687}"/>
                  </a:ext>
                </a:extLst>
              </p:cNvPr>
              <p:cNvCxnSpPr>
                <a:cxnSpLocks/>
              </p:cNvCxnSpPr>
              <p:nvPr userDrawn="1"/>
            </p:nvCxnSpPr>
            <p:spPr bwMode="gray">
              <a:xfrm rot="16200000">
                <a:off x="840195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2" name="Gerader Verbinder 91">
                <a:extLst>
                  <a:ext uri="{FF2B5EF4-FFF2-40B4-BE49-F238E27FC236}">
                    <a16:creationId xmlns:a16="http://schemas.microsoft.com/office/drawing/2014/main" id="{73613E98-D512-49E0-8377-E803C759FF9D}"/>
                  </a:ext>
                </a:extLst>
              </p:cNvPr>
              <p:cNvCxnSpPr>
                <a:cxnSpLocks/>
              </p:cNvCxnSpPr>
              <p:nvPr userDrawn="1"/>
            </p:nvCxnSpPr>
            <p:spPr bwMode="gray">
              <a:xfrm rot="16200000">
                <a:off x="732163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Gerader Verbinder 92">
                <a:extLst>
                  <a:ext uri="{FF2B5EF4-FFF2-40B4-BE49-F238E27FC236}">
                    <a16:creationId xmlns:a16="http://schemas.microsoft.com/office/drawing/2014/main" id="{6BDE3529-3692-4679-8CD4-40FB12C2A6CA}"/>
                  </a:ext>
                </a:extLst>
              </p:cNvPr>
              <p:cNvCxnSpPr>
                <a:cxnSpLocks/>
              </p:cNvCxnSpPr>
              <p:nvPr userDrawn="1"/>
            </p:nvCxnSpPr>
            <p:spPr bwMode="gray">
              <a:xfrm rot="16200000">
                <a:off x="696152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4" name="Gerader Verbinder 93">
                <a:extLst>
                  <a:ext uri="{FF2B5EF4-FFF2-40B4-BE49-F238E27FC236}">
                    <a16:creationId xmlns:a16="http://schemas.microsoft.com/office/drawing/2014/main" id="{B375A6EB-3125-414F-89D4-F48F36920FB8}"/>
                  </a:ext>
                </a:extLst>
              </p:cNvPr>
              <p:cNvCxnSpPr>
                <a:cxnSpLocks/>
              </p:cNvCxnSpPr>
              <p:nvPr userDrawn="1"/>
            </p:nvCxnSpPr>
            <p:spPr bwMode="gray">
              <a:xfrm rot="16200000">
                <a:off x="660142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7" name="Gerader Verbinder 96">
                <a:extLst>
                  <a:ext uri="{FF2B5EF4-FFF2-40B4-BE49-F238E27FC236}">
                    <a16:creationId xmlns:a16="http://schemas.microsoft.com/office/drawing/2014/main" id="{5CC81EDF-7D63-408F-897B-C74F40C54423}"/>
                  </a:ext>
                </a:extLst>
              </p:cNvPr>
              <p:cNvCxnSpPr>
                <a:cxnSpLocks/>
              </p:cNvCxnSpPr>
              <p:nvPr userDrawn="1"/>
            </p:nvCxnSpPr>
            <p:spPr bwMode="gray">
              <a:xfrm rot="16200000">
                <a:off x="552110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8" name="Gerader Verbinder 97">
                <a:extLst>
                  <a:ext uri="{FF2B5EF4-FFF2-40B4-BE49-F238E27FC236}">
                    <a16:creationId xmlns:a16="http://schemas.microsoft.com/office/drawing/2014/main" id="{BCBF80B9-8496-411B-A67C-75329EB4F895}"/>
                  </a:ext>
                </a:extLst>
              </p:cNvPr>
              <p:cNvCxnSpPr>
                <a:cxnSpLocks/>
              </p:cNvCxnSpPr>
              <p:nvPr userDrawn="1"/>
            </p:nvCxnSpPr>
            <p:spPr bwMode="gray">
              <a:xfrm rot="16200000">
                <a:off x="516099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9" name="Gerader Verbinder 98">
                <a:extLst>
                  <a:ext uri="{FF2B5EF4-FFF2-40B4-BE49-F238E27FC236}">
                    <a16:creationId xmlns:a16="http://schemas.microsoft.com/office/drawing/2014/main" id="{E19DB91A-81CD-4612-BD22-56ADA88505CA}"/>
                  </a:ext>
                </a:extLst>
              </p:cNvPr>
              <p:cNvCxnSpPr>
                <a:cxnSpLocks/>
              </p:cNvCxnSpPr>
              <p:nvPr userDrawn="1"/>
            </p:nvCxnSpPr>
            <p:spPr bwMode="gray">
              <a:xfrm rot="16200000">
                <a:off x="480089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2" name="Gerader Verbinder 101">
                <a:extLst>
                  <a:ext uri="{FF2B5EF4-FFF2-40B4-BE49-F238E27FC236}">
                    <a16:creationId xmlns:a16="http://schemas.microsoft.com/office/drawing/2014/main" id="{E93E5C5A-4437-4173-A11D-2DA57F85FD8B}"/>
                  </a:ext>
                </a:extLst>
              </p:cNvPr>
              <p:cNvCxnSpPr>
                <a:cxnSpLocks/>
              </p:cNvCxnSpPr>
              <p:nvPr userDrawn="1"/>
            </p:nvCxnSpPr>
            <p:spPr bwMode="gray">
              <a:xfrm rot="16200000">
                <a:off x="372057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Gerader Verbinder 102">
                <a:extLst>
                  <a:ext uri="{FF2B5EF4-FFF2-40B4-BE49-F238E27FC236}">
                    <a16:creationId xmlns:a16="http://schemas.microsoft.com/office/drawing/2014/main" id="{980EDDD0-F154-48C5-B534-5BBF0EC3A5C5}"/>
                  </a:ext>
                </a:extLst>
              </p:cNvPr>
              <p:cNvCxnSpPr>
                <a:cxnSpLocks/>
              </p:cNvCxnSpPr>
              <p:nvPr userDrawn="1"/>
            </p:nvCxnSpPr>
            <p:spPr bwMode="gray">
              <a:xfrm rot="16200000">
                <a:off x="336046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Gerader Verbinder 103">
                <a:extLst>
                  <a:ext uri="{FF2B5EF4-FFF2-40B4-BE49-F238E27FC236}">
                    <a16:creationId xmlns:a16="http://schemas.microsoft.com/office/drawing/2014/main" id="{2B72FFD8-0A11-4163-90EC-FE3F110892B7}"/>
                  </a:ext>
                </a:extLst>
              </p:cNvPr>
              <p:cNvCxnSpPr>
                <a:cxnSpLocks/>
              </p:cNvCxnSpPr>
              <p:nvPr userDrawn="1"/>
            </p:nvCxnSpPr>
            <p:spPr bwMode="gray">
              <a:xfrm rot="16200000">
                <a:off x="300036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Gerader Verbinder 104">
                <a:extLst>
                  <a:ext uri="{FF2B5EF4-FFF2-40B4-BE49-F238E27FC236}">
                    <a16:creationId xmlns:a16="http://schemas.microsoft.com/office/drawing/2014/main" id="{2DBF99B0-A71C-418A-8FAC-197E15B1D3F1}"/>
                  </a:ext>
                </a:extLst>
              </p:cNvPr>
              <p:cNvCxnSpPr>
                <a:cxnSpLocks/>
              </p:cNvCxnSpPr>
              <p:nvPr userDrawn="1"/>
            </p:nvCxnSpPr>
            <p:spPr bwMode="gray">
              <a:xfrm rot="16200000">
                <a:off x="2640257"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6" name="Gerader Verbinder 105">
                <a:extLst>
                  <a:ext uri="{FF2B5EF4-FFF2-40B4-BE49-F238E27FC236}">
                    <a16:creationId xmlns:a16="http://schemas.microsoft.com/office/drawing/2014/main" id="{1846A345-8C64-4D94-99EB-CC32522E5A32}"/>
                  </a:ext>
                </a:extLst>
              </p:cNvPr>
              <p:cNvCxnSpPr>
                <a:cxnSpLocks/>
              </p:cNvCxnSpPr>
              <p:nvPr userDrawn="1"/>
            </p:nvCxnSpPr>
            <p:spPr bwMode="gray">
              <a:xfrm rot="16200000">
                <a:off x="2280151"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Gerader Verbinder 106">
                <a:extLst>
                  <a:ext uri="{FF2B5EF4-FFF2-40B4-BE49-F238E27FC236}">
                    <a16:creationId xmlns:a16="http://schemas.microsoft.com/office/drawing/2014/main" id="{6CC8883C-5506-4281-A3D1-B88ADF015E08}"/>
                  </a:ext>
                </a:extLst>
              </p:cNvPr>
              <p:cNvCxnSpPr>
                <a:cxnSpLocks/>
              </p:cNvCxnSpPr>
              <p:nvPr userDrawn="1"/>
            </p:nvCxnSpPr>
            <p:spPr bwMode="gray">
              <a:xfrm rot="16200000">
                <a:off x="1920045"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Gerader Verbinder 107">
                <a:extLst>
                  <a:ext uri="{FF2B5EF4-FFF2-40B4-BE49-F238E27FC236}">
                    <a16:creationId xmlns:a16="http://schemas.microsoft.com/office/drawing/2014/main" id="{CAE8FE45-00B3-42BF-8251-F664AA384158}"/>
                  </a:ext>
                </a:extLst>
              </p:cNvPr>
              <p:cNvCxnSpPr>
                <a:cxnSpLocks/>
              </p:cNvCxnSpPr>
              <p:nvPr userDrawn="1"/>
            </p:nvCxnSpPr>
            <p:spPr bwMode="gray">
              <a:xfrm rot="16200000">
                <a:off x="1559939"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Gerader Verbinder 108">
                <a:extLst>
                  <a:ext uri="{FF2B5EF4-FFF2-40B4-BE49-F238E27FC236}">
                    <a16:creationId xmlns:a16="http://schemas.microsoft.com/office/drawing/2014/main" id="{B2D2E605-B37A-416E-8EC7-F3846ECC4049}"/>
                  </a:ext>
                </a:extLst>
              </p:cNvPr>
              <p:cNvCxnSpPr>
                <a:cxnSpLocks/>
              </p:cNvCxnSpPr>
              <p:nvPr userDrawn="1"/>
            </p:nvCxnSpPr>
            <p:spPr bwMode="gray">
              <a:xfrm rot="16200000">
                <a:off x="1199833"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Gerader Verbinder 110">
                <a:extLst>
                  <a:ext uri="{FF2B5EF4-FFF2-40B4-BE49-F238E27FC236}">
                    <a16:creationId xmlns:a16="http://schemas.microsoft.com/office/drawing/2014/main" id="{7BA681B4-7099-406B-BB5C-DB8E4A610ABB}"/>
                  </a:ext>
                </a:extLst>
              </p:cNvPr>
              <p:cNvCxnSpPr>
                <a:cxnSpLocks/>
              </p:cNvCxnSpPr>
              <p:nvPr userDrawn="1"/>
            </p:nvCxnSpPr>
            <p:spPr bwMode="gray">
              <a:xfrm rot="16200000">
                <a:off x="479621" y="6968386"/>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
        <p:nvSpPr>
          <p:cNvPr id="4" name="Datumsplatzhalter 3">
            <a:extLst>
              <a:ext uri="{FF2B5EF4-FFF2-40B4-BE49-F238E27FC236}">
                <a16:creationId xmlns:a16="http://schemas.microsoft.com/office/drawing/2014/main" id="{13B82ABA-2BA2-456C-8518-F3F5BC183130}"/>
              </a:ext>
            </a:extLst>
          </p:cNvPr>
          <p:cNvSpPr>
            <a:spLocks noGrp="1"/>
          </p:cNvSpPr>
          <p:nvPr userDrawn="1">
            <p:ph type="dt" sz="half" idx="2"/>
          </p:nvPr>
        </p:nvSpPr>
        <p:spPr bwMode="gray">
          <a:xfrm>
            <a:off x="874712" y="6865623"/>
            <a:ext cx="0" cy="0"/>
          </a:xfrm>
          <a:prstGeom prst="rect">
            <a:avLst/>
          </a:prstGeom>
        </p:spPr>
        <p:txBody>
          <a:bodyPr vert="horz" lIns="0" tIns="0" rIns="0" bIns="0" rtlCol="0" anchor="ctr"/>
          <a:lstStyle>
            <a:lvl1pPr algn="l">
              <a:defRPr sz="1000">
                <a:noFill/>
              </a:defRPr>
            </a:lvl1pPr>
          </a:lstStyle>
          <a:p>
            <a:r>
              <a:rPr lang="de-DE"/>
              <a:t>Datumsplatzhalter immer eingeblendet lassen (Logo)</a:t>
            </a:r>
          </a:p>
        </p:txBody>
      </p:sp>
      <p:grpSp>
        <p:nvGrpSpPr>
          <p:cNvPr id="19" name="Gruppieren 18">
            <a:extLst>
              <a:ext uri="{FF2B5EF4-FFF2-40B4-BE49-F238E27FC236}">
                <a16:creationId xmlns:a16="http://schemas.microsoft.com/office/drawing/2014/main" id="{419FE107-1E6F-40A5-A501-BBE752E3D2C4}"/>
              </a:ext>
            </a:extLst>
          </p:cNvPr>
          <p:cNvGrpSpPr/>
          <p:nvPr userDrawn="1"/>
        </p:nvGrpSpPr>
        <p:grpSpPr>
          <a:xfrm>
            <a:off x="-91050" y="296863"/>
            <a:ext cx="72000" cy="6192384"/>
            <a:chOff x="-72000" y="296863"/>
            <a:chExt cx="72000" cy="6192384"/>
          </a:xfrm>
        </p:grpSpPr>
        <p:cxnSp>
          <p:nvCxnSpPr>
            <p:cNvPr id="27" name="Gerader Verbinder 26">
              <a:extLst>
                <a:ext uri="{FF2B5EF4-FFF2-40B4-BE49-F238E27FC236}">
                  <a16:creationId xmlns:a16="http://schemas.microsoft.com/office/drawing/2014/main" id="{18D827A2-2F7A-455F-9AEE-36D55F9EDEEE}"/>
                </a:ext>
              </a:extLst>
            </p:cNvPr>
            <p:cNvCxnSpPr>
              <a:cxnSpLocks/>
            </p:cNvCxnSpPr>
            <p:nvPr userDrawn="1"/>
          </p:nvCxnSpPr>
          <p:spPr bwMode="gray">
            <a:xfrm>
              <a:off x="-72000" y="188039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28" name="Gerader Verbinder 27">
              <a:extLst>
                <a:ext uri="{FF2B5EF4-FFF2-40B4-BE49-F238E27FC236}">
                  <a16:creationId xmlns:a16="http://schemas.microsoft.com/office/drawing/2014/main" id="{41F9977F-C6E4-47AD-AD64-FC1DC35780CF}"/>
                </a:ext>
              </a:extLst>
            </p:cNvPr>
            <p:cNvCxnSpPr>
              <a:cxnSpLocks/>
            </p:cNvCxnSpPr>
            <p:nvPr userDrawn="1"/>
          </p:nvCxnSpPr>
          <p:spPr bwMode="gray">
            <a:xfrm>
              <a:off x="-72000" y="155733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29" name="Gerader Verbinder 28">
              <a:extLst>
                <a:ext uri="{FF2B5EF4-FFF2-40B4-BE49-F238E27FC236}">
                  <a16:creationId xmlns:a16="http://schemas.microsoft.com/office/drawing/2014/main" id="{5E5CB2F1-C66E-4EF0-881B-4D328707EB1E}"/>
                </a:ext>
              </a:extLst>
            </p:cNvPr>
            <p:cNvCxnSpPr>
              <a:cxnSpLocks/>
            </p:cNvCxnSpPr>
            <p:nvPr userDrawn="1"/>
          </p:nvCxnSpPr>
          <p:spPr bwMode="gray">
            <a:xfrm>
              <a:off x="-72000" y="622300"/>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Gerader Verbinder 29">
              <a:extLst>
                <a:ext uri="{FF2B5EF4-FFF2-40B4-BE49-F238E27FC236}">
                  <a16:creationId xmlns:a16="http://schemas.microsoft.com/office/drawing/2014/main" id="{C08889B4-D776-4482-A48F-F2B8300BA97C}"/>
                </a:ext>
              </a:extLst>
            </p:cNvPr>
            <p:cNvCxnSpPr>
              <a:cxnSpLocks/>
            </p:cNvCxnSpPr>
            <p:nvPr userDrawn="1"/>
          </p:nvCxnSpPr>
          <p:spPr bwMode="gray">
            <a:xfrm>
              <a:off x="-72000" y="296863"/>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Gerader Verbinder 30">
              <a:extLst>
                <a:ext uri="{FF2B5EF4-FFF2-40B4-BE49-F238E27FC236}">
                  <a16:creationId xmlns:a16="http://schemas.microsoft.com/office/drawing/2014/main" id="{9BD1FF01-A052-4D94-830B-042330E06027}"/>
                </a:ext>
              </a:extLst>
            </p:cNvPr>
            <p:cNvCxnSpPr>
              <a:cxnSpLocks/>
            </p:cNvCxnSpPr>
            <p:nvPr userDrawn="1"/>
          </p:nvCxnSpPr>
          <p:spPr bwMode="gray">
            <a:xfrm>
              <a:off x="-72000" y="382428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32" name="Gerader Verbinder 31">
              <a:extLst>
                <a:ext uri="{FF2B5EF4-FFF2-40B4-BE49-F238E27FC236}">
                  <a16:creationId xmlns:a16="http://schemas.microsoft.com/office/drawing/2014/main" id="{D7222971-7C28-4992-9457-931988FEB454}"/>
                </a:ext>
              </a:extLst>
            </p:cNvPr>
            <p:cNvCxnSpPr>
              <a:cxnSpLocks/>
            </p:cNvCxnSpPr>
            <p:nvPr userDrawn="1"/>
          </p:nvCxnSpPr>
          <p:spPr bwMode="gray">
            <a:xfrm>
              <a:off x="-72000" y="41497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33" name="Gerader Verbinder 32">
              <a:extLst>
                <a:ext uri="{FF2B5EF4-FFF2-40B4-BE49-F238E27FC236}">
                  <a16:creationId xmlns:a16="http://schemas.microsoft.com/office/drawing/2014/main" id="{64DC8641-9090-410A-B609-6B6F774733EF}"/>
                </a:ext>
              </a:extLst>
            </p:cNvPr>
            <p:cNvCxnSpPr>
              <a:cxnSpLocks/>
            </p:cNvCxnSpPr>
            <p:nvPr userDrawn="1"/>
          </p:nvCxnSpPr>
          <p:spPr bwMode="gray">
            <a:xfrm>
              <a:off x="-72000" y="5768974"/>
              <a:ext cx="72000"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34" name="Gerader Verbinder 33">
              <a:extLst>
                <a:ext uri="{FF2B5EF4-FFF2-40B4-BE49-F238E27FC236}">
                  <a16:creationId xmlns:a16="http://schemas.microsoft.com/office/drawing/2014/main" id="{E0AB090B-030E-4F8C-9E06-14F422F1946A}"/>
                </a:ext>
              </a:extLst>
            </p:cNvPr>
            <p:cNvCxnSpPr>
              <a:cxnSpLocks/>
            </p:cNvCxnSpPr>
            <p:nvPr userDrawn="1"/>
          </p:nvCxnSpPr>
          <p:spPr bwMode="gray">
            <a:xfrm>
              <a:off x="-72000" y="60928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35" name="Gerader Verbinder 34">
              <a:extLst>
                <a:ext uri="{FF2B5EF4-FFF2-40B4-BE49-F238E27FC236}">
                  <a16:creationId xmlns:a16="http://schemas.microsoft.com/office/drawing/2014/main" id="{92A01F09-C5C1-4CA9-94CA-80674200D2D9}"/>
                </a:ext>
              </a:extLst>
            </p:cNvPr>
            <p:cNvCxnSpPr>
              <a:cxnSpLocks/>
            </p:cNvCxnSpPr>
            <p:nvPr userDrawn="1"/>
          </p:nvCxnSpPr>
          <p:spPr bwMode="gray">
            <a:xfrm>
              <a:off x="-72000" y="6489247"/>
              <a:ext cx="72000" cy="0"/>
            </a:xfrm>
            <a:prstGeom prst="line">
              <a:avLst/>
            </a:prstGeom>
            <a:ln w="6350"/>
          </p:spPr>
          <p:style>
            <a:lnRef idx="1">
              <a:schemeClr val="accent1"/>
            </a:lnRef>
            <a:fillRef idx="0">
              <a:schemeClr val="accent1"/>
            </a:fillRef>
            <a:effectRef idx="0">
              <a:schemeClr val="accent1"/>
            </a:effectRef>
            <a:fontRef idx="minor">
              <a:schemeClr val="tx1"/>
            </a:fontRef>
          </p:style>
        </p:cxnSp>
      </p:grpSp>
      <p:grpSp>
        <p:nvGrpSpPr>
          <p:cNvPr id="18" name="Gruppieren 17">
            <a:extLst>
              <a:ext uri="{FF2B5EF4-FFF2-40B4-BE49-F238E27FC236}">
                <a16:creationId xmlns:a16="http://schemas.microsoft.com/office/drawing/2014/main" id="{18469708-B857-4CDD-AB8E-47847923AC0A}"/>
              </a:ext>
            </a:extLst>
          </p:cNvPr>
          <p:cNvGrpSpPr/>
          <p:nvPr userDrawn="1"/>
        </p:nvGrpSpPr>
        <p:grpSpPr>
          <a:xfrm>
            <a:off x="12212003" y="296863"/>
            <a:ext cx="72000" cy="6192384"/>
            <a:chOff x="12192953" y="296863"/>
            <a:chExt cx="72000" cy="6192384"/>
          </a:xfrm>
        </p:grpSpPr>
        <p:cxnSp>
          <p:nvCxnSpPr>
            <p:cNvPr id="146" name="Gerader Verbinder 145">
              <a:extLst>
                <a:ext uri="{FF2B5EF4-FFF2-40B4-BE49-F238E27FC236}">
                  <a16:creationId xmlns:a16="http://schemas.microsoft.com/office/drawing/2014/main" id="{F30DCE0F-F9B3-4A37-81D9-EA395F74A7EE}"/>
                </a:ext>
              </a:extLst>
            </p:cNvPr>
            <p:cNvCxnSpPr>
              <a:cxnSpLocks/>
            </p:cNvCxnSpPr>
            <p:nvPr userDrawn="1"/>
          </p:nvCxnSpPr>
          <p:spPr bwMode="gray">
            <a:xfrm flipH="1">
              <a:off x="12192953" y="188039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47" name="Gerader Verbinder 146">
              <a:extLst>
                <a:ext uri="{FF2B5EF4-FFF2-40B4-BE49-F238E27FC236}">
                  <a16:creationId xmlns:a16="http://schemas.microsoft.com/office/drawing/2014/main" id="{2F73DF11-D8B6-4416-9A02-4F608CFC7519}"/>
                </a:ext>
              </a:extLst>
            </p:cNvPr>
            <p:cNvCxnSpPr>
              <a:cxnSpLocks/>
            </p:cNvCxnSpPr>
            <p:nvPr userDrawn="1"/>
          </p:nvCxnSpPr>
          <p:spPr bwMode="gray">
            <a:xfrm flipH="1">
              <a:off x="12192953" y="155733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48" name="Gerader Verbinder 147">
              <a:extLst>
                <a:ext uri="{FF2B5EF4-FFF2-40B4-BE49-F238E27FC236}">
                  <a16:creationId xmlns:a16="http://schemas.microsoft.com/office/drawing/2014/main" id="{4A5F29E1-8CBF-4C4F-91AA-41969843E040}"/>
                </a:ext>
              </a:extLst>
            </p:cNvPr>
            <p:cNvCxnSpPr>
              <a:cxnSpLocks/>
            </p:cNvCxnSpPr>
            <p:nvPr userDrawn="1"/>
          </p:nvCxnSpPr>
          <p:spPr bwMode="gray">
            <a:xfrm flipH="1">
              <a:off x="12192953" y="622300"/>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9" name="Gerader Verbinder 148">
              <a:extLst>
                <a:ext uri="{FF2B5EF4-FFF2-40B4-BE49-F238E27FC236}">
                  <a16:creationId xmlns:a16="http://schemas.microsoft.com/office/drawing/2014/main" id="{81876AB7-81C4-4DB8-81BA-CA9621F34B07}"/>
                </a:ext>
              </a:extLst>
            </p:cNvPr>
            <p:cNvCxnSpPr>
              <a:cxnSpLocks/>
            </p:cNvCxnSpPr>
            <p:nvPr userDrawn="1"/>
          </p:nvCxnSpPr>
          <p:spPr bwMode="gray">
            <a:xfrm flipH="1">
              <a:off x="12192953" y="296863"/>
              <a:ext cx="72000" cy="0"/>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Gerader Verbinder 149">
              <a:extLst>
                <a:ext uri="{FF2B5EF4-FFF2-40B4-BE49-F238E27FC236}">
                  <a16:creationId xmlns:a16="http://schemas.microsoft.com/office/drawing/2014/main" id="{5F93D277-407E-468D-BD1A-851576B330B3}"/>
                </a:ext>
              </a:extLst>
            </p:cNvPr>
            <p:cNvCxnSpPr>
              <a:cxnSpLocks/>
            </p:cNvCxnSpPr>
            <p:nvPr userDrawn="1"/>
          </p:nvCxnSpPr>
          <p:spPr bwMode="gray">
            <a:xfrm flipH="1">
              <a:off x="12192953" y="3824288"/>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51" name="Gerader Verbinder 150">
              <a:extLst>
                <a:ext uri="{FF2B5EF4-FFF2-40B4-BE49-F238E27FC236}">
                  <a16:creationId xmlns:a16="http://schemas.microsoft.com/office/drawing/2014/main" id="{3884DBC3-F4EE-45F3-A2DA-81F5BD36BC33}"/>
                </a:ext>
              </a:extLst>
            </p:cNvPr>
            <p:cNvCxnSpPr>
              <a:cxnSpLocks/>
            </p:cNvCxnSpPr>
            <p:nvPr userDrawn="1"/>
          </p:nvCxnSpPr>
          <p:spPr bwMode="gray">
            <a:xfrm flipH="1">
              <a:off x="12192953" y="41497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52" name="Gerader Verbinder 151">
              <a:extLst>
                <a:ext uri="{FF2B5EF4-FFF2-40B4-BE49-F238E27FC236}">
                  <a16:creationId xmlns:a16="http://schemas.microsoft.com/office/drawing/2014/main" id="{08986007-58E2-4F52-B5EC-8B0E9DE244D2}"/>
                </a:ext>
              </a:extLst>
            </p:cNvPr>
            <p:cNvCxnSpPr>
              <a:cxnSpLocks/>
            </p:cNvCxnSpPr>
            <p:nvPr userDrawn="1"/>
          </p:nvCxnSpPr>
          <p:spPr bwMode="gray">
            <a:xfrm flipH="1">
              <a:off x="12192953" y="5768974"/>
              <a:ext cx="72000" cy="0"/>
            </a:xfrm>
            <a:prstGeom prst="line">
              <a:avLst/>
            </a:prstGeom>
            <a:ln w="6350"/>
          </p:spPr>
          <p:style>
            <a:lnRef idx="1">
              <a:schemeClr val="accent1"/>
            </a:lnRef>
            <a:fillRef idx="0">
              <a:schemeClr val="accent1"/>
            </a:fillRef>
            <a:effectRef idx="0">
              <a:schemeClr val="accent1"/>
            </a:effectRef>
            <a:fontRef idx="minor">
              <a:schemeClr val="tx1"/>
            </a:fontRef>
          </p:style>
        </p:cxnSp>
        <p:cxnSp>
          <p:nvCxnSpPr>
            <p:cNvPr id="153" name="Gerader Verbinder 152">
              <a:extLst>
                <a:ext uri="{FF2B5EF4-FFF2-40B4-BE49-F238E27FC236}">
                  <a16:creationId xmlns:a16="http://schemas.microsoft.com/office/drawing/2014/main" id="{0D8EDBD4-F9A9-427F-BF34-F1E6FFB8EB5A}"/>
                </a:ext>
              </a:extLst>
            </p:cNvPr>
            <p:cNvCxnSpPr>
              <a:cxnSpLocks/>
            </p:cNvCxnSpPr>
            <p:nvPr userDrawn="1"/>
          </p:nvCxnSpPr>
          <p:spPr bwMode="gray">
            <a:xfrm flipH="1">
              <a:off x="12192953" y="6092825"/>
              <a:ext cx="72000" cy="0"/>
            </a:xfrm>
            <a:prstGeom prst="line">
              <a:avLst/>
            </a:prstGeom>
            <a:ln w="6350">
              <a:solidFill>
                <a:srgbClr val="DA4C37"/>
              </a:solidFill>
            </a:ln>
          </p:spPr>
          <p:style>
            <a:lnRef idx="1">
              <a:schemeClr val="accent1"/>
            </a:lnRef>
            <a:fillRef idx="0">
              <a:schemeClr val="accent1"/>
            </a:fillRef>
            <a:effectRef idx="0">
              <a:schemeClr val="accent1"/>
            </a:effectRef>
            <a:fontRef idx="minor">
              <a:schemeClr val="tx1"/>
            </a:fontRef>
          </p:style>
        </p:cxnSp>
        <p:cxnSp>
          <p:nvCxnSpPr>
            <p:cNvPr id="154" name="Gerader Verbinder 153">
              <a:extLst>
                <a:ext uri="{FF2B5EF4-FFF2-40B4-BE49-F238E27FC236}">
                  <a16:creationId xmlns:a16="http://schemas.microsoft.com/office/drawing/2014/main" id="{88DE4C6E-041D-4881-98E8-1F0F49C5B05E}"/>
                </a:ext>
              </a:extLst>
            </p:cNvPr>
            <p:cNvCxnSpPr>
              <a:cxnSpLocks/>
            </p:cNvCxnSpPr>
            <p:nvPr userDrawn="1"/>
          </p:nvCxnSpPr>
          <p:spPr bwMode="gray">
            <a:xfrm flipH="1">
              <a:off x="12192953" y="6489247"/>
              <a:ext cx="72000" cy="0"/>
            </a:xfrm>
            <a:prstGeom prst="line">
              <a:avLst/>
            </a:prstGeom>
            <a:ln w="635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7679473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 id="2147483758" r:id="rId32"/>
    <p:sldLayoutId id="2147483759" r:id="rId33"/>
    <p:sldLayoutId id="2147483760" r:id="rId34"/>
    <p:sldLayoutId id="2147483761" r:id="rId3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2800" b="1" kern="1200" baseline="0">
          <a:solidFill>
            <a:schemeClr val="tx1"/>
          </a:solidFill>
          <a:latin typeface="+mj-lt"/>
          <a:ea typeface="+mj-ea"/>
          <a:cs typeface="+mj-cs"/>
        </a:defRPr>
      </a:lvl1pPr>
      <a:lvl2pPr eaLnBrk="1" hangingPunct="1">
        <a:lnSpc>
          <a:spcPct val="90000"/>
        </a:lnSpc>
        <a:defRPr sz="2800" b="1" kern="1200" baseline="0">
          <a:latin typeface="+mj-lt"/>
        </a:defRPr>
      </a:lvl2pPr>
      <a:lvl3pPr eaLnBrk="1" hangingPunct="1">
        <a:lnSpc>
          <a:spcPct val="90000"/>
        </a:lnSpc>
        <a:defRPr sz="2800" b="1" kern="1200" baseline="0">
          <a:latin typeface="+mj-lt"/>
        </a:defRPr>
      </a:lvl3pPr>
      <a:lvl4pPr eaLnBrk="1" hangingPunct="1">
        <a:lnSpc>
          <a:spcPct val="90000"/>
        </a:lnSpc>
        <a:defRPr sz="2800" b="1" kern="1200" baseline="0">
          <a:latin typeface="+mj-lt"/>
        </a:defRPr>
      </a:lvl4pPr>
      <a:lvl5pPr eaLnBrk="1" hangingPunct="1">
        <a:lnSpc>
          <a:spcPct val="90000"/>
        </a:lnSpc>
        <a:defRPr sz="2800" b="1" kern="1200" baseline="0">
          <a:latin typeface="+mj-lt"/>
        </a:defRPr>
      </a:lvl5pPr>
      <a:lvl6pPr eaLnBrk="1" hangingPunct="1">
        <a:lnSpc>
          <a:spcPct val="90000"/>
        </a:lnSpc>
        <a:defRPr sz="2800" b="1" kern="1200" baseline="0">
          <a:latin typeface="+mj-lt"/>
        </a:defRPr>
      </a:lvl6pPr>
      <a:lvl7pPr eaLnBrk="1" hangingPunct="1">
        <a:lnSpc>
          <a:spcPct val="90000"/>
        </a:lnSpc>
        <a:defRPr sz="2800" b="1" kern="1200" baseline="0">
          <a:latin typeface="+mj-lt"/>
        </a:defRPr>
      </a:lvl7pPr>
      <a:lvl8pPr eaLnBrk="1" hangingPunct="1">
        <a:lnSpc>
          <a:spcPct val="90000"/>
        </a:lnSpc>
        <a:defRPr sz="2800" b="1" kern="1200" baseline="0">
          <a:latin typeface="+mj-lt"/>
        </a:defRPr>
      </a:lvl8pPr>
      <a:lvl9pPr eaLnBrk="1" hangingPunct="1">
        <a:lnSpc>
          <a:spcPct val="90000"/>
        </a:lnSpc>
        <a:defRPr sz="2800" b="1" kern="1200" baseline="0">
          <a:latin typeface="+mj-lt"/>
        </a:defRPr>
      </a:lvl9pPr>
    </p:titleStyle>
    <p:bodyStyle>
      <a:lvl1pPr marL="0" indent="0" algn="l" defTabSz="914400" rtl="0" eaLnBrk="1" latinLnBrk="0" hangingPunct="1">
        <a:lnSpc>
          <a:spcPct val="90000"/>
        </a:lnSpc>
        <a:spcBef>
          <a:spcPts val="400"/>
        </a:spcBef>
        <a:spcAft>
          <a:spcPts val="400"/>
        </a:spcAft>
        <a:buFont typeface="Arial" panose="020B0604020202020204" pitchFamily="34" charset="0"/>
        <a:buNone/>
        <a:defRPr sz="1400" kern="1200">
          <a:solidFill>
            <a:schemeClr val="tx2"/>
          </a:solidFill>
          <a:latin typeface="+mn-lt"/>
          <a:ea typeface="+mn-ea"/>
          <a:cs typeface="+mn-cs"/>
        </a:defRPr>
      </a:lvl1pPr>
      <a:lvl2pPr marL="180000" indent="-180000" algn="l" defTabSz="914400" rtl="0" eaLnBrk="1" latinLnBrk="0" hangingPunct="1">
        <a:lnSpc>
          <a:spcPct val="90000"/>
        </a:lnSpc>
        <a:spcBef>
          <a:spcPts val="400"/>
        </a:spcBef>
        <a:spcAft>
          <a:spcPts val="400"/>
        </a:spcAft>
        <a:buFont typeface="Arial" panose="020B0604020202020204" pitchFamily="34" charset="0"/>
        <a:buChar char="•"/>
        <a:defRPr sz="1400" kern="1200">
          <a:solidFill>
            <a:schemeClr val="tx2"/>
          </a:solidFill>
          <a:latin typeface="+mn-lt"/>
          <a:ea typeface="+mn-ea"/>
          <a:cs typeface="+mn-cs"/>
        </a:defRPr>
      </a:lvl2pPr>
      <a:lvl3pPr marL="358775" indent="-179388" algn="l" defTabSz="914400" rtl="0" eaLnBrk="1" latinLnBrk="0" hangingPunct="1">
        <a:lnSpc>
          <a:spcPct val="90000"/>
        </a:lnSpc>
        <a:spcBef>
          <a:spcPts val="0"/>
        </a:spcBef>
        <a:spcAft>
          <a:spcPts val="400"/>
        </a:spcAft>
        <a:buFont typeface="DM Office" panose="02000500000000020000" pitchFamily="2" charset="0"/>
        <a:buChar char="–"/>
        <a:defRPr sz="1400" kern="1200">
          <a:solidFill>
            <a:schemeClr val="tx2"/>
          </a:solidFill>
          <a:latin typeface="+mn-lt"/>
          <a:ea typeface="+mn-ea"/>
          <a:cs typeface="+mn-cs"/>
        </a:defRPr>
      </a:lvl3pPr>
      <a:lvl4pPr marL="179388" indent="-179388" algn="l" defTabSz="914400" rtl="0" eaLnBrk="1" latinLnBrk="0" hangingPunct="1">
        <a:lnSpc>
          <a:spcPct val="90000"/>
        </a:lnSpc>
        <a:spcBef>
          <a:spcPts val="400"/>
        </a:spcBef>
        <a:spcAft>
          <a:spcPts val="400"/>
        </a:spcAft>
        <a:buFont typeface="+mj-lt"/>
        <a:buAutoNum type="arabicParenR"/>
        <a:defRPr sz="1400" kern="1200">
          <a:solidFill>
            <a:schemeClr val="tx2"/>
          </a:solidFill>
          <a:latin typeface="+mn-lt"/>
          <a:ea typeface="+mn-ea"/>
          <a:cs typeface="+mn-cs"/>
        </a:defRPr>
      </a:lvl4pPr>
      <a:lvl5pPr marL="358775" indent="-179388" algn="l" defTabSz="914400" rtl="0" eaLnBrk="1" latinLnBrk="0" hangingPunct="1">
        <a:lnSpc>
          <a:spcPct val="90000"/>
        </a:lnSpc>
        <a:spcBef>
          <a:spcPts val="0"/>
        </a:spcBef>
        <a:spcAft>
          <a:spcPts val="400"/>
        </a:spcAft>
        <a:buFont typeface="+mj-lt"/>
        <a:buAutoNum type="alphaLcParenR"/>
        <a:defRPr sz="1400" kern="1200">
          <a:solidFill>
            <a:schemeClr val="tx2"/>
          </a:solidFill>
          <a:latin typeface="+mn-lt"/>
          <a:ea typeface="+mn-ea"/>
          <a:cs typeface="+mn-cs"/>
        </a:defRPr>
      </a:lvl5pPr>
      <a:lvl6pPr marL="0" indent="0" algn="l" defTabSz="914400" rtl="0" eaLnBrk="1" latinLnBrk="0" hangingPunct="1">
        <a:lnSpc>
          <a:spcPct val="90000"/>
        </a:lnSpc>
        <a:spcBef>
          <a:spcPts val="400"/>
        </a:spcBef>
        <a:spcAft>
          <a:spcPts val="400"/>
        </a:spcAft>
        <a:buFont typeface="Arial" panose="020B0604020202020204" pitchFamily="34" charset="0"/>
        <a:buNone/>
        <a:defRPr sz="1600" b="1" kern="1200">
          <a:solidFill>
            <a:schemeClr val="tx1"/>
          </a:solidFill>
          <a:latin typeface="+mn-lt"/>
          <a:ea typeface="+mn-ea"/>
          <a:cs typeface="+mn-cs"/>
        </a:defRPr>
      </a:lvl6pPr>
      <a:lvl7pPr marL="0" indent="0" algn="l" defTabSz="914400" rtl="0" eaLnBrk="1" latinLnBrk="0" hangingPunct="1">
        <a:lnSpc>
          <a:spcPct val="90000"/>
        </a:lnSpc>
        <a:spcBef>
          <a:spcPts val="400"/>
        </a:spcBef>
        <a:spcAft>
          <a:spcPts val="400"/>
        </a:spcAft>
        <a:buFont typeface="Arial" panose="020B0604020202020204" pitchFamily="34" charset="0"/>
        <a:buNone/>
        <a:defRPr sz="1600" b="1" kern="1200">
          <a:solidFill>
            <a:schemeClr val="accent5"/>
          </a:solidFill>
          <a:latin typeface="+mn-lt"/>
          <a:ea typeface="+mn-ea"/>
          <a:cs typeface="+mn-cs"/>
        </a:defRPr>
      </a:lvl7pPr>
      <a:lvl8pPr marL="0" indent="0" algn="l" defTabSz="914400" rtl="0" eaLnBrk="1" latinLnBrk="0" hangingPunct="1">
        <a:lnSpc>
          <a:spcPct val="90000"/>
        </a:lnSpc>
        <a:spcBef>
          <a:spcPts val="400"/>
        </a:spcBef>
        <a:spcAft>
          <a:spcPts val="400"/>
        </a:spcAft>
        <a:buFont typeface="Arial" panose="020B0604020202020204" pitchFamily="34" charset="0"/>
        <a:buNone/>
        <a:defRPr sz="1000" kern="1200">
          <a:solidFill>
            <a:schemeClr val="bg1">
              <a:lumMod val="75000"/>
            </a:schemeClr>
          </a:solidFill>
          <a:latin typeface="+mn-lt"/>
          <a:ea typeface="+mn-ea"/>
          <a:cs typeface="+mn-cs"/>
        </a:defRPr>
      </a:lvl8pPr>
      <a:lvl9pPr marL="0" indent="0" algn="l" defTabSz="914400" rtl="0" eaLnBrk="1" latinLnBrk="0" hangingPunct="1">
        <a:lnSpc>
          <a:spcPct val="90000"/>
        </a:lnSpc>
        <a:spcBef>
          <a:spcPts val="400"/>
        </a:spcBef>
        <a:spcAft>
          <a:spcPts val="400"/>
        </a:spcAft>
        <a:buFont typeface="Arial" panose="020B0604020202020204" pitchFamily="34" charset="0"/>
        <a:buNone/>
        <a:defRPr sz="1000" kern="1200">
          <a:solidFill>
            <a:schemeClr val="bg1">
              <a:lumMod val="75000"/>
            </a:schemeClr>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51">
          <p15:clr>
            <a:srgbClr val="F26B43"/>
          </p15:clr>
        </p15:guide>
        <p15:guide id="6" pos="1685">
          <p15:clr>
            <a:srgbClr val="A4A3A4"/>
          </p15:clr>
        </p15:guide>
        <p15:guide id="11" pos="2593">
          <p15:clr>
            <a:srgbClr val="F26B43"/>
          </p15:clr>
        </p15:guide>
        <p15:guide id="12" pos="2819">
          <p15:clr>
            <a:srgbClr val="F26B43"/>
          </p15:clr>
        </p15:guide>
        <p15:guide id="16" pos="3953">
          <p15:clr>
            <a:srgbClr val="F26B43"/>
          </p15:clr>
        </p15:guide>
        <p15:guide id="17" pos="3727">
          <p15:clr>
            <a:srgbClr val="F26B43"/>
          </p15:clr>
        </p15:guide>
        <p15:guide id="21" pos="4861">
          <p15:clr>
            <a:srgbClr val="F26B43"/>
          </p15:clr>
        </p15:guide>
        <p15:guide id="22" pos="5087">
          <p15:clr>
            <a:srgbClr val="F26B43"/>
          </p15:clr>
        </p15:guide>
        <p15:guide id="26" pos="5995">
          <p15:clr>
            <a:srgbClr val="A4A3A4"/>
          </p15:clr>
        </p15:guide>
        <p15:guide id="27" pos="6221">
          <p15:clr>
            <a:srgbClr val="A4A3A4"/>
          </p15:clr>
        </p15:guide>
        <p15:guide id="31" pos="7129">
          <p15:clr>
            <a:srgbClr val="F26B43"/>
          </p15:clr>
        </p15:guide>
        <p15:guide id="32" orient="horz" pos="187">
          <p15:clr>
            <a:srgbClr val="A4A3A4"/>
          </p15:clr>
        </p15:guide>
        <p15:guide id="33" orient="horz" pos="391">
          <p15:clr>
            <a:srgbClr val="A4A3A4"/>
          </p15:clr>
        </p15:guide>
        <p15:guide id="35" orient="horz" pos="1185">
          <p15:clr>
            <a:srgbClr val="F26B43"/>
          </p15:clr>
        </p15:guide>
        <p15:guide id="36" orient="horz" pos="2409">
          <p15:clr>
            <a:srgbClr val="F26B43"/>
          </p15:clr>
        </p15:guide>
        <p15:guide id="37" orient="horz" pos="2614">
          <p15:clr>
            <a:srgbClr val="F26B43"/>
          </p15:clr>
        </p15:guide>
        <p15:guide id="38" orient="horz" pos="3634">
          <p15:clr>
            <a:srgbClr val="FDE53C"/>
          </p15:clr>
        </p15:guide>
        <p15:guide id="39" orient="horz" pos="3838">
          <p15:clr>
            <a:srgbClr val="F26B43"/>
          </p15:clr>
        </p15:guide>
        <p15:guide id="40" orient="horz" pos="4088">
          <p15:clr>
            <a:srgbClr val="FDE53C"/>
          </p15:clr>
        </p15:guide>
        <p15:guide id="41" orient="horz" pos="981">
          <p15:clr>
            <a:srgbClr val="F26B43"/>
          </p15:clr>
        </p15:guide>
        <p15:guide id="42" pos="1459">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37.xml"/><Relationship Id="rId5" Type="http://schemas.openxmlformats.org/officeDocument/2006/relationships/image" Target="../media/image32.jpe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8.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98.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8.xml"/><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88.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2.xml"/><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microsoft.com/office/2018/10/relationships/comments" Target="../comments/modernComment_1DE_A483E6BD.xml"/><Relationship Id="rId2" Type="http://schemas.openxmlformats.org/officeDocument/2006/relationships/notesSlide" Target="../notesSlides/notesSlide8.xml"/><Relationship Id="rId1" Type="http://schemas.openxmlformats.org/officeDocument/2006/relationships/slideLayout" Target="../slideLayouts/slideLayout72.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59.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49F1E-78A1-69F9-112B-A6F58F09D006}"/>
            </a:ext>
          </a:extLst>
        </p:cNvPr>
        <p:cNvGrpSpPr/>
        <p:nvPr/>
      </p:nvGrpSpPr>
      <p:grpSpPr>
        <a:xfrm>
          <a:off x="0" y="0"/>
          <a:ext cx="0" cy="0"/>
          <a:chOff x="0" y="0"/>
          <a:chExt cx="0" cy="0"/>
        </a:xfrm>
      </p:grpSpPr>
      <p:sp>
        <p:nvSpPr>
          <p:cNvPr id="2" name="Untertitel 1">
            <a:extLst>
              <a:ext uri="{FF2B5EF4-FFF2-40B4-BE49-F238E27FC236}">
                <a16:creationId xmlns:a16="http://schemas.microsoft.com/office/drawing/2014/main" id="{CC3E685B-C0BB-002D-F1A7-9C7807CF17D3}"/>
              </a:ext>
            </a:extLst>
          </p:cNvPr>
          <p:cNvSpPr>
            <a:spLocks noGrp="1"/>
          </p:cNvSpPr>
          <p:nvPr>
            <p:ph type="subTitle" idx="1"/>
          </p:nvPr>
        </p:nvSpPr>
        <p:spPr/>
        <p:txBody>
          <a:bodyPr/>
          <a:lstStyle/>
          <a:p>
            <a:r>
              <a:rPr lang="de-DE" sz="2400" dirty="0"/>
              <a:t>Kerstin Erbe – Geschäftsführerin dm-Marken</a:t>
            </a:r>
          </a:p>
        </p:txBody>
      </p:sp>
      <p:sp>
        <p:nvSpPr>
          <p:cNvPr id="4" name="Titel 3">
            <a:extLst>
              <a:ext uri="{FF2B5EF4-FFF2-40B4-BE49-F238E27FC236}">
                <a16:creationId xmlns:a16="http://schemas.microsoft.com/office/drawing/2014/main" id="{BFD60C79-3DCF-BD9D-C0C8-A981F33E1406}"/>
              </a:ext>
            </a:extLst>
          </p:cNvPr>
          <p:cNvSpPr>
            <a:spLocks noGrp="1"/>
          </p:cNvSpPr>
          <p:nvPr>
            <p:ph type="title"/>
          </p:nvPr>
        </p:nvSpPr>
        <p:spPr>
          <a:xfrm>
            <a:off x="874711" y="620713"/>
            <a:ext cx="9241877" cy="3681413"/>
          </a:xfrm>
        </p:spPr>
        <p:txBody>
          <a:bodyPr/>
          <a:lstStyle/>
          <a:p>
            <a:r>
              <a:rPr lang="de-DE" sz="4000" dirty="0"/>
              <a:t>Zukunftsfähig wirtschaften. Erfolgsfaktoren von dm-drogerie markt</a:t>
            </a:r>
          </a:p>
        </p:txBody>
      </p:sp>
    </p:spTree>
    <p:extLst>
      <p:ext uri="{BB962C8B-B14F-4D97-AF65-F5344CB8AC3E}">
        <p14:creationId xmlns:p14="http://schemas.microsoft.com/office/powerpoint/2010/main" val="94843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drinnen, Person, Frau, suchend enthält.&#10;&#10;Automatisch generierte Beschreibung">
            <a:extLst>
              <a:ext uri="{FF2B5EF4-FFF2-40B4-BE49-F238E27FC236}">
                <a16:creationId xmlns:a16="http://schemas.microsoft.com/office/drawing/2014/main" id="{0AF86439-526E-4667-AFAC-6C86E3BB991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6395" y="1595751"/>
            <a:ext cx="2640000" cy="2640000"/>
          </a:xfrm>
          <a:prstGeom prst="ellipse">
            <a:avLst/>
          </a:prstGeom>
          <a:ln w="3175">
            <a:solidFill>
              <a:srgbClr val="878789"/>
            </a:solidFill>
          </a:ln>
        </p:spPr>
      </p:pic>
      <p:sp>
        <p:nvSpPr>
          <p:cNvPr id="5" name="Foliennummernplatzhalter 4">
            <a:extLst>
              <a:ext uri="{FF2B5EF4-FFF2-40B4-BE49-F238E27FC236}">
                <a16:creationId xmlns:a16="http://schemas.microsoft.com/office/drawing/2014/main" id="{63908D58-1478-4E82-A989-6D8B3219C005}"/>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3FDEA9-111D-4570-8D23-7AA17FA73D5A}" type="slidenum">
              <a:rPr kumimoji="0" lang="de-DE" sz="1000" b="1" i="0" u="none" strike="noStrike" kern="1200" cap="none" spc="0" normalizeH="0" baseline="0" noProof="0" smtClean="0">
                <a:ln>
                  <a:noFill/>
                </a:ln>
                <a:solidFill>
                  <a:prstClr val="black"/>
                </a:solidFill>
                <a:effectLst/>
                <a:uLnTx/>
                <a:uFillTx/>
                <a:latin typeface="DM Offic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000" b="1" i="0" u="none" strike="noStrike" kern="1200" cap="none" spc="0" normalizeH="0" baseline="0" noProof="0">
              <a:ln>
                <a:noFill/>
              </a:ln>
              <a:solidFill>
                <a:prstClr val="black"/>
              </a:solidFill>
              <a:effectLst/>
              <a:uLnTx/>
              <a:uFillTx/>
              <a:latin typeface="DM Office"/>
              <a:ea typeface="+mn-ea"/>
              <a:cs typeface="+mn-cs"/>
            </a:endParaRPr>
          </a:p>
        </p:txBody>
      </p:sp>
      <p:sp>
        <p:nvSpPr>
          <p:cNvPr id="3" name="Datumsplatzhalter 2">
            <a:extLst>
              <a:ext uri="{FF2B5EF4-FFF2-40B4-BE49-F238E27FC236}">
                <a16:creationId xmlns:a16="http://schemas.microsoft.com/office/drawing/2014/main" id="{E5BEBE21-3032-47E4-85E4-2D3F4F7298A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1A50D1C-5FB9-4814-BAC4-BCA0014DD0BE}" type="datetime4">
              <a:rPr kumimoji="0" lang="de-DE" sz="100" b="0" i="0" u="none" strike="noStrike" kern="1200" cap="none" spc="0" normalizeH="0" baseline="0" noProof="0" smtClean="0">
                <a:ln>
                  <a:noFill/>
                </a:ln>
                <a:noFill/>
                <a:effectLst/>
                <a:uLnTx/>
                <a:uFillTx/>
                <a:latin typeface="DM Office"/>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 Juni 2026</a:t>
            </a:fld>
            <a:endParaRPr kumimoji="0" lang="de-DE" sz="100" b="0" i="0" u="none" strike="noStrike" kern="1200" cap="none" spc="0" normalizeH="0" baseline="0" noProof="0">
              <a:ln>
                <a:noFill/>
              </a:ln>
              <a:noFill/>
              <a:effectLst/>
              <a:uLnTx/>
              <a:uFillTx/>
              <a:latin typeface="DM Office"/>
              <a:ea typeface="+mn-ea"/>
              <a:cs typeface="+mn-cs"/>
            </a:endParaRPr>
          </a:p>
        </p:txBody>
      </p:sp>
      <p:sp>
        <p:nvSpPr>
          <p:cNvPr id="2" name="Titel 1">
            <a:extLst>
              <a:ext uri="{FF2B5EF4-FFF2-40B4-BE49-F238E27FC236}">
                <a16:creationId xmlns:a16="http://schemas.microsoft.com/office/drawing/2014/main" id="{21F0BA25-49C2-4C3C-8C72-C3E49033AED9}"/>
              </a:ext>
            </a:extLst>
          </p:cNvPr>
          <p:cNvSpPr>
            <a:spLocks noGrp="1"/>
          </p:cNvSpPr>
          <p:nvPr>
            <p:ph type="title"/>
          </p:nvPr>
        </p:nvSpPr>
        <p:spPr/>
        <p:txBody>
          <a:bodyPr/>
          <a:lstStyle/>
          <a:p>
            <a:r>
              <a:rPr lang="de-DE"/>
              <a:t>dm-Grundsätze</a:t>
            </a:r>
          </a:p>
        </p:txBody>
      </p:sp>
      <p:pic>
        <p:nvPicPr>
          <p:cNvPr id="11" name="Inhaltsplatzhalter 10">
            <a:extLst>
              <a:ext uri="{FF2B5EF4-FFF2-40B4-BE49-F238E27FC236}">
                <a16:creationId xmlns:a16="http://schemas.microsoft.com/office/drawing/2014/main" id="{D78C7D9F-8C77-488E-9326-DEAB6AC3A2AB}"/>
              </a:ext>
            </a:extLst>
          </p:cNvPr>
          <p:cNvPicPr>
            <a:picLocks noGrp="1" noChangeAspect="1"/>
          </p:cNvPicPr>
          <p:nvPr>
            <p:ph idx="4294967295"/>
          </p:nvPr>
        </p:nvPicPr>
        <p:blipFill rotWithShape="1">
          <a:blip r:embed="rId4" cstate="screen">
            <a:extLst>
              <a:ext uri="{28A0092B-C50C-407E-A947-70E740481C1C}">
                <a14:useLocalDpi xmlns:a14="http://schemas.microsoft.com/office/drawing/2010/main"/>
              </a:ext>
            </a:extLst>
          </a:blip>
          <a:srcRect/>
          <a:stretch/>
        </p:blipFill>
        <p:spPr>
          <a:xfrm>
            <a:off x="615603" y="3838320"/>
            <a:ext cx="2640013" cy="2640012"/>
          </a:xfrm>
          <a:prstGeom prst="ellipse">
            <a:avLst/>
          </a:prstGeom>
          <a:ln w="3175">
            <a:solidFill>
              <a:srgbClr val="878789"/>
            </a:solidFill>
          </a:ln>
        </p:spPr>
      </p:pic>
      <p:sp>
        <p:nvSpPr>
          <p:cNvPr id="7" name="Textfeld 6">
            <a:extLst>
              <a:ext uri="{FF2B5EF4-FFF2-40B4-BE49-F238E27FC236}">
                <a16:creationId xmlns:a16="http://schemas.microsoft.com/office/drawing/2014/main" id="{A9F48102-2484-4944-A7EC-415A66EE54C1}"/>
              </a:ext>
            </a:extLst>
          </p:cNvPr>
          <p:cNvSpPr txBox="1"/>
          <p:nvPr/>
        </p:nvSpPr>
        <p:spPr>
          <a:xfrm>
            <a:off x="3503712" y="4832213"/>
            <a:ext cx="6389552" cy="10155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de-DE" sz="1867" b="1" i="0" u="none" strike="noStrike" kern="1200" cap="none" spc="0" normalizeH="0" baseline="0" noProof="0">
                <a:ln>
                  <a:noFill/>
                </a:ln>
                <a:solidFill>
                  <a:srgbClr val="435BA2"/>
                </a:solidFill>
                <a:effectLst/>
                <a:uLnTx/>
                <a:uFillTx/>
                <a:latin typeface="DM Office"/>
                <a:ea typeface="DMBrand-Bold" pitchFamily="50" charset="0"/>
                <a:cs typeface="+mn-cs"/>
              </a:rPr>
              <a:t>FÜR UNSERE PARTNER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733" b="0" i="1" u="none" strike="noStrike" kern="1200" cap="none" spc="0" normalizeH="0" baseline="0" noProof="0">
                <a:ln>
                  <a:noFill/>
                </a:ln>
                <a:solidFill>
                  <a:srgbClr val="58585A"/>
                </a:solidFill>
                <a:effectLst/>
                <a:uLnTx/>
                <a:uFillTx/>
                <a:latin typeface="DM Office"/>
                <a:ea typeface="DMSupport-MediumItalic" pitchFamily="50" charset="0"/>
                <a:cs typeface="+mn-cs"/>
              </a:rPr>
              <a:t>„Mit allen Partnern pflegen wir eine faire, auf Langfristigkeit und Transparenz angelegte Zusammenarbeit.“ </a:t>
            </a:r>
          </a:p>
        </p:txBody>
      </p:sp>
      <p:sp>
        <p:nvSpPr>
          <p:cNvPr id="8" name="Textfeld 7">
            <a:extLst>
              <a:ext uri="{FF2B5EF4-FFF2-40B4-BE49-F238E27FC236}">
                <a16:creationId xmlns:a16="http://schemas.microsoft.com/office/drawing/2014/main" id="{0D4BE210-970A-4606-BDA7-D63B52CCAC07}"/>
              </a:ext>
            </a:extLst>
          </p:cNvPr>
          <p:cNvSpPr txBox="1"/>
          <p:nvPr/>
        </p:nvSpPr>
        <p:spPr>
          <a:xfrm>
            <a:off x="4273355" y="3212975"/>
            <a:ext cx="5279029" cy="128227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800"/>
              </a:spcAft>
              <a:buClrTx/>
              <a:buSzTx/>
              <a:buFontTx/>
              <a:buNone/>
              <a:tabLst/>
              <a:defRPr/>
            </a:pPr>
            <a:r>
              <a:rPr kumimoji="0" lang="de-DE" sz="1867" b="1" i="0" u="none" strike="noStrike" kern="1200" cap="none" spc="0" normalizeH="0" baseline="0" noProof="0">
                <a:ln>
                  <a:noFill/>
                </a:ln>
                <a:solidFill>
                  <a:srgbClr val="435BA2"/>
                </a:solidFill>
                <a:effectLst/>
                <a:uLnTx/>
                <a:uFillTx/>
                <a:latin typeface="DM Office"/>
                <a:ea typeface="DMBrand-Bold" pitchFamily="50" charset="0"/>
                <a:cs typeface="+mn-cs"/>
              </a:rPr>
              <a:t>FÜR UNSERE KUNDEN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e-DE" sz="1733" b="0" i="1" u="none" strike="noStrike" kern="1200" cap="none" spc="0" normalizeH="0" baseline="0" noProof="0">
                <a:ln>
                  <a:noFill/>
                </a:ln>
                <a:solidFill>
                  <a:srgbClr val="58585A"/>
                </a:solidFill>
                <a:effectLst/>
                <a:uLnTx/>
                <a:uFillTx/>
                <a:latin typeface="DM Office"/>
                <a:ea typeface="DMSupport-MediumItalic" pitchFamily="50" charset="0"/>
                <a:cs typeface="+mn-cs"/>
              </a:rPr>
              <a:t>„Wir respektieren unsere Kunden als Mitmenschen und nicht nur als Konsumenten. Wir sind in allem, was wir tun, für unsere Kunden da.“ </a:t>
            </a:r>
          </a:p>
        </p:txBody>
      </p:sp>
      <p:sp>
        <p:nvSpPr>
          <p:cNvPr id="9" name="Textfeld 8">
            <a:extLst>
              <a:ext uri="{FF2B5EF4-FFF2-40B4-BE49-F238E27FC236}">
                <a16:creationId xmlns:a16="http://schemas.microsoft.com/office/drawing/2014/main" id="{B9F26ABC-5370-4C31-A8D6-336E586D3C2E}"/>
              </a:ext>
            </a:extLst>
          </p:cNvPr>
          <p:cNvSpPr txBox="1"/>
          <p:nvPr/>
        </p:nvSpPr>
        <p:spPr>
          <a:xfrm>
            <a:off x="2645789" y="1902747"/>
            <a:ext cx="5178404" cy="10155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de-DE" sz="1867" b="1" i="0" u="none" strike="noStrike" kern="1200" cap="none" spc="0" normalizeH="0" baseline="0" noProof="0">
                <a:ln>
                  <a:noFill/>
                </a:ln>
                <a:solidFill>
                  <a:srgbClr val="435BA2"/>
                </a:solidFill>
                <a:effectLst/>
                <a:uLnTx/>
                <a:uFillTx/>
                <a:latin typeface="DM Office"/>
                <a:ea typeface="DMBrand-Bold" pitchFamily="50" charset="0"/>
                <a:cs typeface="+mn-cs"/>
              </a:rPr>
              <a:t>FÜR UNSERE MITARBEITER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733" b="0" i="1" u="none" strike="noStrike" kern="1200" cap="none" spc="0" normalizeH="0" baseline="0" noProof="0">
                <a:ln>
                  <a:noFill/>
                </a:ln>
                <a:solidFill>
                  <a:srgbClr val="58585A"/>
                </a:solidFill>
                <a:effectLst/>
                <a:uLnTx/>
                <a:uFillTx/>
                <a:latin typeface="DM Office"/>
                <a:ea typeface="DMSupport-MediumItalic" pitchFamily="50" charset="0"/>
                <a:cs typeface="+mn-cs"/>
              </a:rPr>
              <a:t>„Wir fördern Transparenz und Geradlinigkeit und unterstützen alle Mitarbeiter in ihrer Entwicklung.“ </a:t>
            </a:r>
          </a:p>
        </p:txBody>
      </p:sp>
      <p:pic>
        <p:nvPicPr>
          <p:cNvPr id="13" name="Grafik 12">
            <a:extLst>
              <a:ext uri="{FF2B5EF4-FFF2-40B4-BE49-F238E27FC236}">
                <a16:creationId xmlns:a16="http://schemas.microsoft.com/office/drawing/2014/main" id="{2540B171-468D-4147-B33F-60274FCCD82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744693" y="2154064"/>
            <a:ext cx="2592000" cy="2592000"/>
          </a:xfrm>
          <a:prstGeom prst="ellipse">
            <a:avLst/>
          </a:prstGeom>
          <a:ln w="3175">
            <a:solidFill>
              <a:srgbClr val="878789"/>
            </a:solidFill>
          </a:ln>
        </p:spPr>
      </p:pic>
    </p:spTree>
    <p:extLst>
      <p:ext uri="{BB962C8B-B14F-4D97-AF65-F5344CB8AC3E}">
        <p14:creationId xmlns:p14="http://schemas.microsoft.com/office/powerpoint/2010/main" val="95535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72BBCE1E-2A10-1A8D-28A8-6883CEC48CD1}"/>
              </a:ext>
            </a:extLst>
          </p:cNvPr>
          <p:cNvSpPr>
            <a:spLocks noGrp="1"/>
          </p:cNvSpPr>
          <p:nvPr>
            <p:ph type="pic" sz="quarter" idx="14"/>
          </p:nvPr>
        </p:nvSpPr>
        <p:spPr/>
        <p:txBody>
          <a:bodyPr/>
          <a:lstStyle/>
          <a:p>
            <a:endParaRPr lang="de-DE"/>
          </a:p>
        </p:txBody>
      </p:sp>
      <p:sp>
        <p:nvSpPr>
          <p:cNvPr id="3" name="Fußzeilenplatzhalter 2">
            <a:extLst>
              <a:ext uri="{FF2B5EF4-FFF2-40B4-BE49-F238E27FC236}">
                <a16:creationId xmlns:a16="http://schemas.microsoft.com/office/drawing/2014/main" id="{C02578C9-E028-A36D-C743-28572E7C9980}"/>
              </a:ext>
            </a:extLst>
          </p:cNvPr>
          <p:cNvSpPr>
            <a:spLocks noGrp="1"/>
          </p:cNvSpPr>
          <p:nvPr>
            <p:ph type="ftr" sz="quarter" idx="11"/>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noFill/>
                <a:effectLst/>
                <a:uLnTx/>
                <a:uFillTx/>
                <a:latin typeface="DM Office"/>
                <a:ea typeface="+mn-ea"/>
                <a:cs typeface="+mn-cs"/>
              </a:rPr>
              <a:t>dm-Musterfolienbibliothek</a:t>
            </a:r>
          </a:p>
        </p:txBody>
      </p:sp>
      <p:sp>
        <p:nvSpPr>
          <p:cNvPr id="4" name="Foliennummernplatzhalter 3">
            <a:extLst>
              <a:ext uri="{FF2B5EF4-FFF2-40B4-BE49-F238E27FC236}">
                <a16:creationId xmlns:a16="http://schemas.microsoft.com/office/drawing/2014/main" id="{4924B03C-7368-5731-739E-93715DFF0D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71A0B3-436A-40BC-92D2-BFDE076B5301}" type="slidenum">
              <a:rPr kumimoji="0" lang="de-DE" sz="1000" b="1" i="0" u="none" strike="noStrike" kern="1200" cap="none" spc="0" normalizeH="0" baseline="0" noProof="0" smtClean="0">
                <a:ln>
                  <a:noFill/>
                </a:ln>
                <a:noFill/>
                <a:effectLst/>
                <a:uLnTx/>
                <a:uFillTx/>
                <a:latin typeface="DM Offic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e-DE" sz="1000" b="1" i="0" u="none" strike="noStrike" kern="1200" cap="none" spc="0" normalizeH="0" baseline="0" noProof="0">
              <a:ln>
                <a:noFill/>
              </a:ln>
              <a:noFill/>
              <a:effectLst/>
              <a:uLnTx/>
              <a:uFillTx/>
              <a:latin typeface="DM Office"/>
              <a:ea typeface="+mn-ea"/>
              <a:cs typeface="+mn-cs"/>
            </a:endParaRPr>
          </a:p>
        </p:txBody>
      </p:sp>
      <p:sp>
        <p:nvSpPr>
          <p:cNvPr id="7" name="Datumsplatzhalter 6">
            <a:extLst>
              <a:ext uri="{FF2B5EF4-FFF2-40B4-BE49-F238E27FC236}">
                <a16:creationId xmlns:a16="http://schemas.microsoft.com/office/drawing/2014/main" id="{EC8C8CEC-F717-0194-8F06-B1D4B38C764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noFill/>
                <a:effectLst/>
                <a:uLnTx/>
                <a:uFillTx/>
                <a:latin typeface="DM Office"/>
                <a:ea typeface="+mn-ea"/>
                <a:cs typeface="+mn-cs"/>
              </a:rPr>
              <a:t>Datumsplatzhalter immer eingeblendet lassen (Logo)</a:t>
            </a:r>
          </a:p>
        </p:txBody>
      </p:sp>
      <p:sp>
        <p:nvSpPr>
          <p:cNvPr id="8" name="Titel 7">
            <a:extLst>
              <a:ext uri="{FF2B5EF4-FFF2-40B4-BE49-F238E27FC236}">
                <a16:creationId xmlns:a16="http://schemas.microsoft.com/office/drawing/2014/main" id="{6F3F99F8-154B-AF05-968C-57397076E479}"/>
              </a:ext>
            </a:extLst>
          </p:cNvPr>
          <p:cNvSpPr>
            <a:spLocks noGrp="1"/>
          </p:cNvSpPr>
          <p:nvPr>
            <p:ph type="title"/>
          </p:nvPr>
        </p:nvSpPr>
        <p:spPr/>
        <p:txBody>
          <a:bodyPr>
            <a:normAutofit/>
          </a:bodyPr>
          <a:lstStyle/>
          <a:p>
            <a:r>
              <a:rPr lang="de-DE" sz="2800" b="1" dirty="0"/>
              <a:t>Zukunftsfähiges Handeln</a:t>
            </a:r>
            <a:endParaRPr lang="de-DE" sz="2800" b="1" dirty="0">
              <a:latin typeface="DM Office" panose="02000500000000020000" pitchFamily="2" charset="0"/>
            </a:endParaRPr>
          </a:p>
        </p:txBody>
      </p:sp>
      <p:pic>
        <p:nvPicPr>
          <p:cNvPr id="5" name="Grafik 4" descr="Ein Bild, das Text, Schrift, Logo, Grafiken enthält.&#10;&#10;Automatisch generierte Beschreibung">
            <a:extLst>
              <a:ext uri="{FF2B5EF4-FFF2-40B4-BE49-F238E27FC236}">
                <a16:creationId xmlns:a16="http://schemas.microsoft.com/office/drawing/2014/main" id="{8FA356E0-99DB-0A3D-7E8B-CA86BE97B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345" y="2492896"/>
            <a:ext cx="2560703" cy="1472404"/>
          </a:xfrm>
          <a:prstGeom prst="rect">
            <a:avLst/>
          </a:prstGeom>
        </p:spPr>
      </p:pic>
      <p:sp>
        <p:nvSpPr>
          <p:cNvPr id="6" name="Pfeil: nach rechts 5">
            <a:extLst>
              <a:ext uri="{FF2B5EF4-FFF2-40B4-BE49-F238E27FC236}">
                <a16:creationId xmlns:a16="http://schemas.microsoft.com/office/drawing/2014/main" id="{683FE4AD-549E-C530-D2AB-AE8D1784B1A5}"/>
              </a:ext>
            </a:extLst>
          </p:cNvPr>
          <p:cNvSpPr/>
          <p:nvPr/>
        </p:nvSpPr>
        <p:spPr bwMode="gray">
          <a:xfrm>
            <a:off x="3595688" y="3057600"/>
            <a:ext cx="914400" cy="532479"/>
          </a:xfrm>
          <a:prstGeom prst="rightArrow">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marL="180000" marR="0" lvl="0" indent="-180000" algn="l" defTabSz="914400" rtl="0" eaLnBrk="1" fontAlgn="auto" latinLnBrk="0" hangingPunct="1">
              <a:lnSpc>
                <a:spcPct val="90000"/>
              </a:lnSpc>
              <a:spcBef>
                <a:spcPts val="400"/>
              </a:spcBef>
              <a:spcAft>
                <a:spcPts val="400"/>
              </a:spcAft>
              <a:buClrTx/>
              <a:buSzTx/>
              <a:buFont typeface="Arial" panose="020B0604020202020204" pitchFamily="34" charset="0"/>
              <a:buChar char="•"/>
              <a:tabLst/>
              <a:defRPr/>
            </a:pPr>
            <a:endParaRPr kumimoji="0" lang="de-DE" sz="1400" b="0" i="0" u="none" strike="noStrike" kern="1200" cap="none" spc="0" normalizeH="0" baseline="0" noProof="0" err="1">
              <a:ln>
                <a:noFill/>
              </a:ln>
              <a:solidFill>
                <a:prstClr val="white"/>
              </a:solidFill>
              <a:effectLst/>
              <a:uLnTx/>
              <a:uFillTx/>
              <a:latin typeface="DM Office"/>
              <a:ea typeface="+mn-ea"/>
              <a:cs typeface="+mn-cs"/>
            </a:endParaRPr>
          </a:p>
        </p:txBody>
      </p:sp>
      <p:pic>
        <p:nvPicPr>
          <p:cNvPr id="11" name="Grafik 10">
            <a:extLst>
              <a:ext uri="{FF2B5EF4-FFF2-40B4-BE49-F238E27FC236}">
                <a16:creationId xmlns:a16="http://schemas.microsoft.com/office/drawing/2014/main" id="{F74E9E67-9B98-2E3B-2DFB-373DDED9338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987" b="97881" l="9973" r="97268">
                        <a14:foregroundMark x1="15710" y1="2119" x2="11339" y2="15099"/>
                        <a14:foregroundMark x1="11339" y1="15099" x2="11475" y2="29404"/>
                        <a14:foregroundMark x1="11475" y1="29404" x2="17350" y2="51788"/>
                        <a14:foregroundMark x1="12022" y1="81987" x2="13525" y2="95762"/>
                        <a14:foregroundMark x1="13525" y1="95762" x2="14481" y2="97881"/>
                        <a14:foregroundMark x1="90984" y1="51788" x2="93443" y2="60000"/>
                        <a14:foregroundMark x1="97268" y1="60927" x2="97268" y2="60927"/>
                      </a14:backgroundRemoval>
                    </a14:imgEffect>
                  </a14:imgLayer>
                </a14:imgProps>
              </a:ext>
            </a:extLst>
          </a:blip>
          <a:stretch>
            <a:fillRect/>
          </a:stretch>
        </p:blipFill>
        <p:spPr>
          <a:xfrm>
            <a:off x="4510088" y="1595537"/>
            <a:ext cx="3867561" cy="3989083"/>
          </a:xfrm>
          <a:prstGeom prst="rect">
            <a:avLst/>
          </a:prstGeom>
        </p:spPr>
      </p:pic>
    </p:spTree>
    <p:extLst>
      <p:ext uri="{BB962C8B-B14F-4D97-AF65-F5344CB8AC3E}">
        <p14:creationId xmlns:p14="http://schemas.microsoft.com/office/powerpoint/2010/main" val="414861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a:extLst>
              <a:ext uri="{FF2B5EF4-FFF2-40B4-BE49-F238E27FC236}">
                <a16:creationId xmlns:a16="http://schemas.microsoft.com/office/drawing/2014/main" id="{3BC234E9-8BEE-07B3-D5ED-B79D27E291F1}"/>
              </a:ext>
            </a:extLst>
          </p:cNvPr>
          <p:cNvSpPr/>
          <p:nvPr/>
        </p:nvSpPr>
        <p:spPr bwMode="gray">
          <a:xfrm>
            <a:off x="6107347" y="1853520"/>
            <a:ext cx="3240036" cy="2352412"/>
          </a:xfrm>
          <a:prstGeom prst="roundRect">
            <a:avLst>
              <a:gd name="adj" fmla="val 7924"/>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t"/>
          <a:lstStyle/>
          <a:p>
            <a:pPr marL="180000" indent="-180000" algn="l">
              <a:lnSpc>
                <a:spcPct val="90000"/>
              </a:lnSpc>
              <a:spcBef>
                <a:spcPts val="400"/>
              </a:spcBef>
              <a:spcAft>
                <a:spcPts val="400"/>
              </a:spcAft>
              <a:buFont typeface="Arial" panose="020B0604020202020204" pitchFamily="34" charset="0"/>
              <a:buChar char="•"/>
            </a:pPr>
            <a:endParaRPr lang="de-DE" sz="1400" dirty="0" err="1"/>
          </a:p>
        </p:txBody>
      </p:sp>
      <p:sp>
        <p:nvSpPr>
          <p:cNvPr id="7" name="Datumsplatzhalter 6">
            <a:extLst>
              <a:ext uri="{FF2B5EF4-FFF2-40B4-BE49-F238E27FC236}">
                <a16:creationId xmlns:a16="http://schemas.microsoft.com/office/drawing/2014/main" id="{2C8B44B7-8E6B-8054-F605-90B14AA84476}"/>
              </a:ext>
            </a:extLst>
          </p:cNvPr>
          <p:cNvSpPr>
            <a:spLocks noGrp="1"/>
          </p:cNvSpPr>
          <p:nvPr>
            <p:ph type="dt" sz="half" idx="10"/>
          </p:nvPr>
        </p:nvSpPr>
        <p:spPr/>
        <p:txBody>
          <a:bodyPr/>
          <a:lstStyle/>
          <a:p>
            <a:r>
              <a:rPr lang="de-DE"/>
              <a:t>Datumsplatzhalter immer eingeblendet lassen (Logo)</a:t>
            </a:r>
            <a:endParaRPr lang="de-DE" dirty="0"/>
          </a:p>
        </p:txBody>
      </p:sp>
      <p:sp>
        <p:nvSpPr>
          <p:cNvPr id="8" name="Textfeld 7">
            <a:extLst>
              <a:ext uri="{FF2B5EF4-FFF2-40B4-BE49-F238E27FC236}">
                <a16:creationId xmlns:a16="http://schemas.microsoft.com/office/drawing/2014/main" id="{65A09F45-3038-6419-8816-C7F5DA54DBC7}"/>
              </a:ext>
            </a:extLst>
          </p:cNvPr>
          <p:cNvSpPr txBox="1"/>
          <p:nvPr/>
        </p:nvSpPr>
        <p:spPr bwMode="gray">
          <a:xfrm>
            <a:off x="10032521" y="707366"/>
            <a:ext cx="0" cy="0"/>
          </a:xfrm>
          <a:prstGeom prst="rect">
            <a:avLst/>
          </a:prstGeom>
          <a:noFill/>
        </p:spPr>
        <p:txBody>
          <a:bodyPr wrap="none" lIns="0" tIns="0" rIns="0" bIns="0" rtlCol="0">
            <a:noAutofit/>
          </a:bodyPr>
          <a:lstStyle/>
          <a:p>
            <a:pPr marL="180000" indent="-180000" algn="l">
              <a:lnSpc>
                <a:spcPct val="90000"/>
              </a:lnSpc>
              <a:spcBef>
                <a:spcPts val="400"/>
              </a:spcBef>
              <a:spcAft>
                <a:spcPts val="400"/>
              </a:spcAft>
              <a:buFont typeface="Arial" panose="020B0604020202020204" pitchFamily="34" charset="0"/>
              <a:buChar char="•"/>
            </a:pPr>
            <a:endParaRPr lang="de-DE" sz="1400" dirty="0" err="1">
              <a:solidFill>
                <a:schemeClr val="tx2"/>
              </a:solidFill>
            </a:endParaRPr>
          </a:p>
        </p:txBody>
      </p:sp>
      <p:sp>
        <p:nvSpPr>
          <p:cNvPr id="12" name="Textfeld 11">
            <a:extLst>
              <a:ext uri="{FF2B5EF4-FFF2-40B4-BE49-F238E27FC236}">
                <a16:creationId xmlns:a16="http://schemas.microsoft.com/office/drawing/2014/main" id="{28CBB12A-1C8B-9E89-E765-B5CE687CE43D}"/>
              </a:ext>
            </a:extLst>
          </p:cNvPr>
          <p:cNvSpPr txBox="1"/>
          <p:nvPr/>
        </p:nvSpPr>
        <p:spPr bwMode="gray">
          <a:xfrm>
            <a:off x="5952226" y="-836762"/>
            <a:ext cx="0" cy="0"/>
          </a:xfrm>
          <a:prstGeom prst="rect">
            <a:avLst/>
          </a:prstGeom>
          <a:noFill/>
        </p:spPr>
        <p:txBody>
          <a:bodyPr wrap="none" lIns="0" tIns="0" rIns="0" bIns="0" rtlCol="0">
            <a:noAutofit/>
          </a:bodyPr>
          <a:lstStyle/>
          <a:p>
            <a:pPr marL="180000" indent="-180000" algn="l">
              <a:lnSpc>
                <a:spcPct val="90000"/>
              </a:lnSpc>
              <a:spcBef>
                <a:spcPts val="400"/>
              </a:spcBef>
              <a:spcAft>
                <a:spcPts val="400"/>
              </a:spcAft>
              <a:buFont typeface="Arial" panose="020B0604020202020204" pitchFamily="34" charset="0"/>
              <a:buChar char="•"/>
            </a:pPr>
            <a:endParaRPr lang="de-DE" sz="1400" dirty="0" err="1">
              <a:solidFill>
                <a:schemeClr val="tx2"/>
              </a:solidFill>
            </a:endParaRPr>
          </a:p>
        </p:txBody>
      </p:sp>
      <p:sp>
        <p:nvSpPr>
          <p:cNvPr id="14" name="Titel 4">
            <a:extLst>
              <a:ext uri="{FF2B5EF4-FFF2-40B4-BE49-F238E27FC236}">
                <a16:creationId xmlns:a16="http://schemas.microsoft.com/office/drawing/2014/main" id="{01FE4976-CE9F-5BBE-1B48-E1846D0E2C8F}"/>
              </a:ext>
            </a:extLst>
          </p:cNvPr>
          <p:cNvSpPr txBox="1">
            <a:spLocks/>
          </p:cNvSpPr>
          <p:nvPr/>
        </p:nvSpPr>
        <p:spPr bwMode="gray">
          <a:xfrm>
            <a:off x="874712" y="621989"/>
            <a:ext cx="10171343" cy="936000"/>
          </a:xfrm>
          <a:prstGeom prst="rect">
            <a:avLst/>
          </a:prstGeom>
        </p:spPr>
        <p:txBody>
          <a:bodyPr vert="horz" lIns="0" tIns="162000" rIns="0" bIns="0" rtlCol="0" anchor="t" anchorCtr="0">
            <a:noAutofit/>
          </a:bodyPr>
          <a:lstStyle>
            <a:lvl1pPr algn="l" defTabSz="914400" rtl="0" eaLnBrk="1" latinLnBrk="0" hangingPunct="1">
              <a:lnSpc>
                <a:spcPct val="90000"/>
              </a:lnSpc>
              <a:spcBef>
                <a:spcPct val="0"/>
              </a:spcBef>
              <a:buNone/>
              <a:defRPr sz="2800" b="1" kern="1200" baseline="0">
                <a:solidFill>
                  <a:schemeClr val="tx1"/>
                </a:solidFill>
                <a:latin typeface="+mj-lt"/>
                <a:ea typeface="+mj-ea"/>
                <a:cs typeface="+mj-cs"/>
              </a:defRPr>
            </a:lvl1pPr>
            <a:lvl2pPr eaLnBrk="1" hangingPunct="1">
              <a:lnSpc>
                <a:spcPct val="90000"/>
              </a:lnSpc>
              <a:defRPr sz="2800" b="1" kern="1200" baseline="0">
                <a:latin typeface="+mj-lt"/>
              </a:defRPr>
            </a:lvl2pPr>
            <a:lvl3pPr eaLnBrk="1" hangingPunct="1">
              <a:lnSpc>
                <a:spcPct val="90000"/>
              </a:lnSpc>
              <a:defRPr sz="2800" b="1" kern="1200" baseline="0">
                <a:latin typeface="+mj-lt"/>
              </a:defRPr>
            </a:lvl3pPr>
            <a:lvl4pPr eaLnBrk="1" hangingPunct="1">
              <a:lnSpc>
                <a:spcPct val="90000"/>
              </a:lnSpc>
              <a:defRPr sz="2800" b="1" kern="1200" baseline="0">
                <a:latin typeface="+mj-lt"/>
              </a:defRPr>
            </a:lvl4pPr>
            <a:lvl5pPr eaLnBrk="1" hangingPunct="1">
              <a:lnSpc>
                <a:spcPct val="90000"/>
              </a:lnSpc>
              <a:defRPr sz="2800" b="1" kern="1200" baseline="0">
                <a:latin typeface="+mj-lt"/>
              </a:defRPr>
            </a:lvl5pPr>
            <a:lvl6pPr eaLnBrk="1" hangingPunct="1">
              <a:lnSpc>
                <a:spcPct val="90000"/>
              </a:lnSpc>
              <a:defRPr sz="2800" b="1" kern="1200" baseline="0">
                <a:latin typeface="+mj-lt"/>
              </a:defRPr>
            </a:lvl6pPr>
            <a:lvl7pPr eaLnBrk="1" hangingPunct="1">
              <a:lnSpc>
                <a:spcPct val="90000"/>
              </a:lnSpc>
              <a:defRPr sz="2800" b="1" kern="1200" baseline="0">
                <a:latin typeface="+mj-lt"/>
              </a:defRPr>
            </a:lvl7pPr>
            <a:lvl8pPr eaLnBrk="1" hangingPunct="1">
              <a:lnSpc>
                <a:spcPct val="90000"/>
              </a:lnSpc>
              <a:defRPr sz="2800" b="1" kern="1200" baseline="0">
                <a:latin typeface="+mj-lt"/>
              </a:defRPr>
            </a:lvl8pPr>
            <a:lvl9pPr eaLnBrk="1" hangingPunct="1">
              <a:lnSpc>
                <a:spcPct val="90000"/>
              </a:lnSpc>
              <a:defRPr sz="2800" b="1" kern="1200" baseline="0">
                <a:latin typeface="+mj-lt"/>
              </a:defRPr>
            </a:lvl9pPr>
          </a:lstStyle>
          <a:p>
            <a:r>
              <a:rPr lang="de-DE" sz="2800" dirty="0" err="1"/>
              <a:t>dm</a:t>
            </a:r>
            <a:r>
              <a:rPr lang="de-DE" sz="2800" dirty="0"/>
              <a:t>-Marken punkten durch</a:t>
            </a:r>
            <a:br>
              <a:rPr lang="de-DE" sz="2800" dirty="0"/>
            </a:br>
            <a:r>
              <a:rPr lang="de-DE" sz="2800" dirty="0"/>
              <a:t>Nachhaltigkeit</a:t>
            </a:r>
            <a:endParaRPr lang="de-DE" dirty="0"/>
          </a:p>
        </p:txBody>
      </p:sp>
      <p:pic>
        <p:nvPicPr>
          <p:cNvPr id="15" name="311EAC26-19A2-40F9-A61A-2226E9D32DFD" descr="IMG_0787.jpg">
            <a:extLst>
              <a:ext uri="{FF2B5EF4-FFF2-40B4-BE49-F238E27FC236}">
                <a16:creationId xmlns:a16="http://schemas.microsoft.com/office/drawing/2014/main" id="{5BB35D23-E916-1572-6013-AAC286F96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9449" y="916957"/>
            <a:ext cx="2430027" cy="4657880"/>
          </a:xfrm>
          <a:prstGeom prst="roundRect">
            <a:avLst>
              <a:gd name="adj" fmla="val 4952"/>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feld 16">
            <a:extLst>
              <a:ext uri="{FF2B5EF4-FFF2-40B4-BE49-F238E27FC236}">
                <a16:creationId xmlns:a16="http://schemas.microsoft.com/office/drawing/2014/main" id="{71185666-1BFB-6056-7D96-E5E7C7A4201C}"/>
              </a:ext>
            </a:extLst>
          </p:cNvPr>
          <p:cNvSpPr txBox="1"/>
          <p:nvPr/>
        </p:nvSpPr>
        <p:spPr bwMode="gray">
          <a:xfrm>
            <a:off x="-1708030" y="6305909"/>
            <a:ext cx="0" cy="0"/>
          </a:xfrm>
          <a:prstGeom prst="rect">
            <a:avLst/>
          </a:prstGeom>
          <a:noFill/>
        </p:spPr>
        <p:txBody>
          <a:bodyPr wrap="none" lIns="0" tIns="0" rIns="0" bIns="0" rtlCol="0">
            <a:noAutofit/>
          </a:bodyPr>
          <a:lstStyle/>
          <a:p>
            <a:pPr marL="180000" indent="-180000" algn="l">
              <a:lnSpc>
                <a:spcPct val="90000"/>
              </a:lnSpc>
              <a:spcBef>
                <a:spcPts val="400"/>
              </a:spcBef>
              <a:spcAft>
                <a:spcPts val="400"/>
              </a:spcAft>
              <a:buFont typeface="Arial" panose="020B0604020202020204" pitchFamily="34" charset="0"/>
              <a:buChar char="•"/>
            </a:pPr>
            <a:endParaRPr lang="de-DE" sz="1400" dirty="0" err="1">
              <a:solidFill>
                <a:schemeClr val="tx2"/>
              </a:solidFill>
            </a:endParaRPr>
          </a:p>
        </p:txBody>
      </p:sp>
      <p:pic>
        <p:nvPicPr>
          <p:cNvPr id="19" name="Grafik 18" descr="Ein Bild, das Logo enthält.&#10;&#10;Automatisch generierte Beschreibung">
            <a:extLst>
              <a:ext uri="{FF2B5EF4-FFF2-40B4-BE49-F238E27FC236}">
                <a16:creationId xmlns:a16="http://schemas.microsoft.com/office/drawing/2014/main" id="{BA0F3A94-65E7-F205-96CC-179BDCEF55B7}"/>
              </a:ext>
            </a:extLst>
          </p:cNvPr>
          <p:cNvPicPr>
            <a:picLocks noChangeAspect="1"/>
          </p:cNvPicPr>
          <p:nvPr/>
        </p:nvPicPr>
        <p:blipFill rotWithShape="1">
          <a:blip r:embed="rId4"/>
          <a:srcRect l="4488" r="30871"/>
          <a:stretch/>
        </p:blipFill>
        <p:spPr>
          <a:xfrm>
            <a:off x="874712" y="1831922"/>
            <a:ext cx="3871273" cy="4050210"/>
          </a:xfrm>
          <a:prstGeom prst="roundRect">
            <a:avLst>
              <a:gd name="adj" fmla="val 3675"/>
            </a:avLst>
          </a:prstGeom>
        </p:spPr>
      </p:pic>
      <p:pic>
        <p:nvPicPr>
          <p:cNvPr id="3" name="Grafik 2">
            <a:extLst>
              <a:ext uri="{FF2B5EF4-FFF2-40B4-BE49-F238E27FC236}">
                <a16:creationId xmlns:a16="http://schemas.microsoft.com/office/drawing/2014/main" id="{799767A8-49DB-F43C-7565-6526EB0D33F0}"/>
              </a:ext>
            </a:extLst>
          </p:cNvPr>
          <p:cNvPicPr>
            <a:picLocks noChangeAspect="1"/>
          </p:cNvPicPr>
          <p:nvPr/>
        </p:nvPicPr>
        <p:blipFill>
          <a:blip r:embed="rId5"/>
          <a:stretch>
            <a:fillRect/>
          </a:stretch>
        </p:blipFill>
        <p:spPr>
          <a:xfrm>
            <a:off x="4765268" y="4220142"/>
            <a:ext cx="3104789" cy="1645229"/>
          </a:xfrm>
          <a:prstGeom prst="roundRect">
            <a:avLst>
              <a:gd name="adj" fmla="val 5267"/>
            </a:avLst>
          </a:prstGeom>
          <a:ln>
            <a:noFill/>
          </a:ln>
          <a:effectLst/>
        </p:spPr>
      </p:pic>
      <p:pic>
        <p:nvPicPr>
          <p:cNvPr id="4" name="Grafik 3">
            <a:extLst>
              <a:ext uri="{FF2B5EF4-FFF2-40B4-BE49-F238E27FC236}">
                <a16:creationId xmlns:a16="http://schemas.microsoft.com/office/drawing/2014/main" id="{6786B9D3-60F5-CB8C-0B43-019FF2DD84CD}"/>
              </a:ext>
            </a:extLst>
          </p:cNvPr>
          <p:cNvPicPr>
            <a:picLocks noChangeAspect="1"/>
          </p:cNvPicPr>
          <p:nvPr/>
        </p:nvPicPr>
        <p:blipFill>
          <a:blip r:embed="rId6"/>
          <a:stretch>
            <a:fillRect/>
          </a:stretch>
        </p:blipFill>
        <p:spPr>
          <a:xfrm>
            <a:off x="5319044" y="2019714"/>
            <a:ext cx="3906745" cy="2020024"/>
          </a:xfrm>
          <a:prstGeom prst="roundRect">
            <a:avLst>
              <a:gd name="adj" fmla="val 8227"/>
            </a:avLst>
          </a:prstGeom>
          <a:ln>
            <a:noFill/>
          </a:ln>
          <a:effectLst/>
        </p:spPr>
      </p:pic>
    </p:spTree>
    <p:extLst>
      <p:ext uri="{BB962C8B-B14F-4D97-AF65-F5344CB8AC3E}">
        <p14:creationId xmlns:p14="http://schemas.microsoft.com/office/powerpoint/2010/main" val="368820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3631B-482B-1C54-B76F-E77948C30766}"/>
            </a:ext>
          </a:extLst>
        </p:cNvPr>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D5DCC760-99D1-638D-F9C7-F5383D01C487}"/>
              </a:ext>
            </a:extLst>
          </p:cNvPr>
          <p:cNvSpPr>
            <a:spLocks noGrp="1"/>
          </p:cNvSpPr>
          <p:nvPr>
            <p:ph type="ftr" sz="quarter" idx="10"/>
          </p:nvPr>
        </p:nvSpPr>
        <p:spPr/>
        <p:txBody>
          <a:bodyPr>
            <a:normAutofit fontScale="25000" lnSpcReduction="20000"/>
          </a:bodyPr>
          <a:lstStyle/>
          <a:p>
            <a:r>
              <a:rPr lang="de-DE"/>
              <a:t>dm-Musterfolienbibliothek</a:t>
            </a:r>
          </a:p>
        </p:txBody>
      </p:sp>
      <p:sp>
        <p:nvSpPr>
          <p:cNvPr id="4" name="Foliennummernplatzhalter 3">
            <a:extLst>
              <a:ext uri="{FF2B5EF4-FFF2-40B4-BE49-F238E27FC236}">
                <a16:creationId xmlns:a16="http://schemas.microsoft.com/office/drawing/2014/main" id="{5AE7CB88-AA2C-260B-FC5C-1842E7B058FB}"/>
              </a:ext>
            </a:extLst>
          </p:cNvPr>
          <p:cNvSpPr>
            <a:spLocks noGrp="1"/>
          </p:cNvSpPr>
          <p:nvPr>
            <p:ph type="sldNum" sz="quarter" idx="11"/>
          </p:nvPr>
        </p:nvSpPr>
        <p:spPr/>
        <p:txBody>
          <a:bodyPr/>
          <a:lstStyle/>
          <a:p>
            <a:fld id="{CB71A0B3-436A-40BC-92D2-BFDE076B5301}" type="slidenum">
              <a:rPr lang="de-DE" smtClean="0"/>
              <a:pPr/>
              <a:t>13</a:t>
            </a:fld>
            <a:endParaRPr lang="de-DE"/>
          </a:p>
        </p:txBody>
      </p:sp>
      <p:sp>
        <p:nvSpPr>
          <p:cNvPr id="5" name="Datumsplatzhalter 4">
            <a:extLst>
              <a:ext uri="{FF2B5EF4-FFF2-40B4-BE49-F238E27FC236}">
                <a16:creationId xmlns:a16="http://schemas.microsoft.com/office/drawing/2014/main" id="{EBC362A8-0BCC-2B7B-2F2C-7037BE02EF3F}"/>
              </a:ext>
            </a:extLst>
          </p:cNvPr>
          <p:cNvSpPr>
            <a:spLocks noGrp="1"/>
          </p:cNvSpPr>
          <p:nvPr>
            <p:ph type="dt" sz="half" idx="12"/>
          </p:nvPr>
        </p:nvSpPr>
        <p:spPr/>
        <p:txBody>
          <a:bodyPr/>
          <a:lstStyle/>
          <a:p>
            <a:r>
              <a:rPr lang="de-DE"/>
              <a:t>Datumsplatzhalter immer eingeblendet lassen (Logo)</a:t>
            </a:r>
          </a:p>
        </p:txBody>
      </p:sp>
      <p:sp>
        <p:nvSpPr>
          <p:cNvPr id="8" name="Titel 7">
            <a:extLst>
              <a:ext uri="{FF2B5EF4-FFF2-40B4-BE49-F238E27FC236}">
                <a16:creationId xmlns:a16="http://schemas.microsoft.com/office/drawing/2014/main" id="{6544DC0E-2BD4-79B2-F238-ED1802366202}"/>
              </a:ext>
            </a:extLst>
          </p:cNvPr>
          <p:cNvSpPr>
            <a:spLocks noGrp="1"/>
          </p:cNvSpPr>
          <p:nvPr>
            <p:ph type="title"/>
          </p:nvPr>
        </p:nvSpPr>
        <p:spPr/>
        <p:txBody>
          <a:bodyPr/>
          <a:lstStyle/>
          <a:p>
            <a:r>
              <a:rPr lang="de-DE" dirty="0"/>
              <a:t>Zentrale Strategien</a:t>
            </a:r>
          </a:p>
        </p:txBody>
      </p:sp>
      <p:sp>
        <p:nvSpPr>
          <p:cNvPr id="9" name="Textplatzhalter 8">
            <a:extLst>
              <a:ext uri="{FF2B5EF4-FFF2-40B4-BE49-F238E27FC236}">
                <a16:creationId xmlns:a16="http://schemas.microsoft.com/office/drawing/2014/main" id="{FA8BC9AB-943C-6CD6-03DA-F9D2678AE3B1}"/>
              </a:ext>
            </a:extLst>
          </p:cNvPr>
          <p:cNvSpPr>
            <a:spLocks noGrp="1"/>
          </p:cNvSpPr>
          <p:nvPr>
            <p:ph type="body" sz="quarter" idx="13"/>
          </p:nvPr>
        </p:nvSpPr>
        <p:spPr/>
        <p:txBody>
          <a:bodyPr/>
          <a:lstStyle/>
          <a:p>
            <a:r>
              <a:rPr lang="de-DE" dirty="0"/>
              <a:t>03</a:t>
            </a:r>
          </a:p>
        </p:txBody>
      </p:sp>
    </p:spTree>
    <p:extLst>
      <p:ext uri="{BB962C8B-B14F-4D97-AF65-F5344CB8AC3E}">
        <p14:creationId xmlns:p14="http://schemas.microsoft.com/office/powerpoint/2010/main" val="79149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6780D02-97C4-DEE6-776D-10C3450BFA08}"/>
              </a:ext>
            </a:extLst>
          </p:cNvPr>
          <p:cNvSpPr>
            <a:spLocks noGrp="1"/>
          </p:cNvSpPr>
          <p:nvPr>
            <p:ph type="title"/>
          </p:nvPr>
        </p:nvSpPr>
        <p:spPr>
          <a:xfrm>
            <a:off x="876000" y="451737"/>
            <a:ext cx="10440000" cy="936000"/>
          </a:xfrm>
        </p:spPr>
        <p:txBody>
          <a:bodyPr/>
          <a:lstStyle/>
          <a:p>
            <a:r>
              <a:rPr lang="de-DE" dirty="0"/>
              <a:t>dm macht das Leben schön: Wellnessoase für „</a:t>
            </a:r>
            <a:r>
              <a:rPr lang="de-DE" dirty="0" err="1"/>
              <a:t>Jedermensch</a:t>
            </a:r>
            <a:r>
              <a:rPr lang="de-DE" dirty="0"/>
              <a:t>“</a:t>
            </a:r>
          </a:p>
        </p:txBody>
      </p:sp>
      <p:pic>
        <p:nvPicPr>
          <p:cNvPr id="5" name="Grafik 4">
            <a:extLst>
              <a:ext uri="{FF2B5EF4-FFF2-40B4-BE49-F238E27FC236}">
                <a16:creationId xmlns:a16="http://schemas.microsoft.com/office/drawing/2014/main" id="{4510DA29-E392-CDC5-3832-A1148498A583}"/>
              </a:ext>
            </a:extLst>
          </p:cNvPr>
          <p:cNvPicPr>
            <a:picLocks noChangeAspect="1"/>
          </p:cNvPicPr>
          <p:nvPr/>
        </p:nvPicPr>
        <p:blipFill>
          <a:blip r:embed="rId2"/>
          <a:stretch>
            <a:fillRect/>
          </a:stretch>
        </p:blipFill>
        <p:spPr>
          <a:xfrm>
            <a:off x="1359480" y="1226372"/>
            <a:ext cx="9154325" cy="5047396"/>
          </a:xfrm>
          <a:prstGeom prst="rect">
            <a:avLst/>
          </a:prstGeom>
        </p:spPr>
      </p:pic>
    </p:spTree>
    <p:extLst>
      <p:ext uri="{BB962C8B-B14F-4D97-AF65-F5344CB8AC3E}">
        <p14:creationId xmlns:p14="http://schemas.microsoft.com/office/powerpoint/2010/main" val="322978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7EB32C04-F062-70E0-539F-41BA294DE0C7}"/>
              </a:ext>
            </a:extLst>
          </p:cNvPr>
          <p:cNvSpPr>
            <a:spLocks noGrp="1"/>
          </p:cNvSpPr>
          <p:nvPr>
            <p:ph type="title"/>
          </p:nvPr>
        </p:nvSpPr>
        <p:spPr/>
        <p:txBody>
          <a:bodyPr/>
          <a:lstStyle/>
          <a:p>
            <a:r>
              <a:rPr lang="de-DE" dirty="0"/>
              <a:t>Der dm-Markt als 3. Ort</a:t>
            </a:r>
          </a:p>
        </p:txBody>
      </p:sp>
      <p:sp>
        <p:nvSpPr>
          <p:cNvPr id="2" name="Foliennummernplatzhalter 1">
            <a:extLst>
              <a:ext uri="{FF2B5EF4-FFF2-40B4-BE49-F238E27FC236}">
                <a16:creationId xmlns:a16="http://schemas.microsoft.com/office/drawing/2014/main" id="{7D7C2310-7C8F-50AA-241F-61E87DADE0FA}"/>
              </a:ext>
            </a:extLst>
          </p:cNvPr>
          <p:cNvSpPr>
            <a:spLocks noGrp="1"/>
          </p:cNvSpPr>
          <p:nvPr>
            <p:ph type="sldNum" sz="quarter" idx="4294967295"/>
          </p:nvPr>
        </p:nvSpPr>
        <p:spPr>
          <a:xfrm rot="5400000">
            <a:off x="12192000" y="409575"/>
            <a:ext cx="0" cy="0"/>
          </a:xfrm>
        </p:spPr>
        <p:txBody>
          <a:bodyPr/>
          <a:lstStyle/>
          <a:p>
            <a:fld id="{CB71A0B3-436A-40BC-92D2-BFDE076B5301}" type="slidenum">
              <a:rPr lang="de-DE" smtClean="0"/>
              <a:pPr/>
              <a:t>15</a:t>
            </a:fld>
            <a:endParaRPr lang="de-DE"/>
          </a:p>
        </p:txBody>
      </p:sp>
      <p:pic>
        <p:nvPicPr>
          <p:cNvPr id="16" name="Grafik 15">
            <a:extLst>
              <a:ext uri="{FF2B5EF4-FFF2-40B4-BE49-F238E27FC236}">
                <a16:creationId xmlns:a16="http://schemas.microsoft.com/office/drawing/2014/main" id="{BE1B558D-5D89-91F7-467A-12E6DA589D7A}"/>
              </a:ext>
            </a:extLst>
          </p:cNvPr>
          <p:cNvPicPr>
            <a:picLocks noChangeAspect="1"/>
          </p:cNvPicPr>
          <p:nvPr/>
        </p:nvPicPr>
        <p:blipFill>
          <a:blip r:embed="rId2"/>
          <a:stretch>
            <a:fillRect/>
          </a:stretch>
        </p:blipFill>
        <p:spPr>
          <a:xfrm>
            <a:off x="6013525" y="2447894"/>
            <a:ext cx="6178475" cy="3475392"/>
          </a:xfrm>
          <a:prstGeom prst="rect">
            <a:avLst/>
          </a:prstGeom>
        </p:spPr>
      </p:pic>
      <p:pic>
        <p:nvPicPr>
          <p:cNvPr id="12" name="Grafik 11">
            <a:extLst>
              <a:ext uri="{FF2B5EF4-FFF2-40B4-BE49-F238E27FC236}">
                <a16:creationId xmlns:a16="http://schemas.microsoft.com/office/drawing/2014/main" id="{5BC6884C-67DD-D513-E5E8-85A713B955B1}"/>
              </a:ext>
            </a:extLst>
          </p:cNvPr>
          <p:cNvPicPr>
            <a:picLocks noChangeAspect="1"/>
          </p:cNvPicPr>
          <p:nvPr/>
        </p:nvPicPr>
        <p:blipFill>
          <a:blip r:embed="rId3"/>
          <a:stretch>
            <a:fillRect/>
          </a:stretch>
        </p:blipFill>
        <p:spPr>
          <a:xfrm>
            <a:off x="-83003" y="1436590"/>
            <a:ext cx="6096528" cy="3429297"/>
          </a:xfrm>
          <a:prstGeom prst="rect">
            <a:avLst/>
          </a:prstGeom>
        </p:spPr>
      </p:pic>
    </p:spTree>
    <p:extLst>
      <p:ext uri="{BB962C8B-B14F-4D97-AF65-F5344CB8AC3E}">
        <p14:creationId xmlns:p14="http://schemas.microsoft.com/office/powerpoint/2010/main" val="2719408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BA4D1D4B-7E38-7BB2-531E-DA4CE8F1C9AB}"/>
              </a:ext>
            </a:extLst>
          </p:cNvPr>
          <p:cNvPicPr>
            <a:picLocks noChangeAspect="1"/>
          </p:cNvPicPr>
          <p:nvPr/>
        </p:nvPicPr>
        <p:blipFill>
          <a:blip r:embed="rId2"/>
          <a:srcRect r="6207"/>
          <a:stretch>
            <a:fillRect/>
          </a:stretch>
        </p:blipFill>
        <p:spPr>
          <a:xfrm>
            <a:off x="879865" y="1058932"/>
            <a:ext cx="4237745" cy="2541470"/>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pic>
      <p:sp>
        <p:nvSpPr>
          <p:cNvPr id="21" name="Slide Number Placeholder 8">
            <a:extLst>
              <a:ext uri="{FF2B5EF4-FFF2-40B4-BE49-F238E27FC236}">
                <a16:creationId xmlns:a16="http://schemas.microsoft.com/office/drawing/2014/main" id="{A4C63B0B-7AB9-D1C0-81FC-C0BAC66596BF}"/>
              </a:ext>
            </a:extLst>
          </p:cNvPr>
          <p:cNvSpPr>
            <a:spLocks noGrp="1"/>
          </p:cNvSpPr>
          <p:nvPr>
            <p:ph type="sldNum" sz="quarter" idx="22"/>
          </p:nvPr>
        </p:nvSpPr>
        <p:spPr>
          <a:xfrm rot="5400000">
            <a:off x="11285932" y="31357"/>
            <a:ext cx="620712" cy="558000"/>
          </a:xfrm>
        </p:spPr>
        <p:txBody>
          <a:bodyPr/>
          <a:lstStyle/>
          <a:p>
            <a:pPr>
              <a:spcAft>
                <a:spcPts val="600"/>
              </a:spcAft>
            </a:pPr>
            <a:fld id="{CB71A0B3-436A-40BC-92D2-BFDE076B5301}" type="slidenum">
              <a:rPr lang="de-DE" smtClean="0"/>
              <a:pPr>
                <a:spcAft>
                  <a:spcPts val="600"/>
                </a:spcAft>
              </a:pPr>
              <a:t>16</a:t>
            </a:fld>
            <a:endParaRPr lang="de-DE"/>
          </a:p>
        </p:txBody>
      </p:sp>
      <p:sp>
        <p:nvSpPr>
          <p:cNvPr id="3" name="Titel 2">
            <a:extLst>
              <a:ext uri="{FF2B5EF4-FFF2-40B4-BE49-F238E27FC236}">
                <a16:creationId xmlns:a16="http://schemas.microsoft.com/office/drawing/2014/main" id="{78046C7F-C35E-6357-663A-3F47D20FD2BC}"/>
              </a:ext>
            </a:extLst>
          </p:cNvPr>
          <p:cNvSpPr>
            <a:spLocks noGrp="1"/>
          </p:cNvSpPr>
          <p:nvPr>
            <p:ph type="title"/>
          </p:nvPr>
        </p:nvSpPr>
        <p:spPr>
          <a:xfrm>
            <a:off x="872135" y="297544"/>
            <a:ext cx="10440000" cy="936000"/>
          </a:xfrm>
        </p:spPr>
        <p:txBody>
          <a:bodyPr anchor="t">
            <a:normAutofit/>
          </a:bodyPr>
          <a:lstStyle/>
          <a:p>
            <a:r>
              <a:rPr lang="de-DE" dirty="0"/>
              <a:t>dm-Marken – einfach näher am Kunden</a:t>
            </a:r>
          </a:p>
        </p:txBody>
      </p:sp>
      <p:sp>
        <p:nvSpPr>
          <p:cNvPr id="25" name="Date Placeholder 11">
            <a:extLst>
              <a:ext uri="{FF2B5EF4-FFF2-40B4-BE49-F238E27FC236}">
                <a16:creationId xmlns:a16="http://schemas.microsoft.com/office/drawing/2014/main" id="{3D493A96-92BD-7099-10A3-EC2D70C7627A}"/>
              </a:ext>
            </a:extLst>
          </p:cNvPr>
          <p:cNvSpPr>
            <a:spLocks noGrp="1"/>
          </p:cNvSpPr>
          <p:nvPr>
            <p:ph type="dt" sz="half" idx="10"/>
          </p:nvPr>
        </p:nvSpPr>
        <p:spPr>
          <a:xfrm>
            <a:off x="0" y="5995288"/>
            <a:ext cx="12192000" cy="862712"/>
          </a:xfrm>
        </p:spPr>
        <p:txBody>
          <a:bodyPr/>
          <a:lstStyle/>
          <a:p>
            <a:pPr>
              <a:spcAft>
                <a:spcPts val="600"/>
              </a:spcAft>
            </a:pPr>
            <a:r>
              <a:rPr lang="de-DE"/>
              <a:t>Datumsplatzhalter immer eingeblendet lassen (Logo)</a:t>
            </a:r>
          </a:p>
        </p:txBody>
      </p:sp>
      <p:pic>
        <p:nvPicPr>
          <p:cNvPr id="12" name="Grafik 11">
            <a:extLst>
              <a:ext uri="{FF2B5EF4-FFF2-40B4-BE49-F238E27FC236}">
                <a16:creationId xmlns:a16="http://schemas.microsoft.com/office/drawing/2014/main" id="{412E829D-D705-3820-D996-85DE764528D5}"/>
              </a:ext>
            </a:extLst>
          </p:cNvPr>
          <p:cNvPicPr>
            <a:picLocks noChangeAspect="1"/>
          </p:cNvPicPr>
          <p:nvPr/>
        </p:nvPicPr>
        <p:blipFill>
          <a:blip r:embed="rId3"/>
          <a:stretch>
            <a:fillRect/>
          </a:stretch>
        </p:blipFill>
        <p:spPr>
          <a:xfrm>
            <a:off x="636267" y="3631489"/>
            <a:ext cx="5221065" cy="2936849"/>
          </a:xfrm>
          <a:prstGeom prst="rect">
            <a:avLst/>
          </a:prstGeom>
        </p:spPr>
      </p:pic>
      <p:pic>
        <p:nvPicPr>
          <p:cNvPr id="16" name="Grafik 15">
            <a:extLst>
              <a:ext uri="{FF2B5EF4-FFF2-40B4-BE49-F238E27FC236}">
                <a16:creationId xmlns:a16="http://schemas.microsoft.com/office/drawing/2014/main" id="{990B790E-7B00-D539-E9C9-AB69E6886B3D}"/>
              </a:ext>
            </a:extLst>
          </p:cNvPr>
          <p:cNvPicPr>
            <a:picLocks noChangeAspect="1"/>
          </p:cNvPicPr>
          <p:nvPr/>
        </p:nvPicPr>
        <p:blipFill>
          <a:blip r:embed="rId4"/>
          <a:stretch>
            <a:fillRect/>
          </a:stretch>
        </p:blipFill>
        <p:spPr>
          <a:xfrm>
            <a:off x="6250192" y="1120626"/>
            <a:ext cx="4669083" cy="2626359"/>
          </a:xfrm>
          <a:prstGeom prst="rect">
            <a:avLst/>
          </a:prstGeom>
        </p:spPr>
      </p:pic>
      <p:pic>
        <p:nvPicPr>
          <p:cNvPr id="20" name="Grafik 19">
            <a:extLst>
              <a:ext uri="{FF2B5EF4-FFF2-40B4-BE49-F238E27FC236}">
                <a16:creationId xmlns:a16="http://schemas.microsoft.com/office/drawing/2014/main" id="{5E8A99D9-6334-CA4D-106F-8E5205EBF1C5}"/>
              </a:ext>
            </a:extLst>
          </p:cNvPr>
          <p:cNvPicPr>
            <a:picLocks noChangeAspect="1"/>
          </p:cNvPicPr>
          <p:nvPr/>
        </p:nvPicPr>
        <p:blipFill>
          <a:blip r:embed="rId5"/>
          <a:stretch>
            <a:fillRect/>
          </a:stretch>
        </p:blipFill>
        <p:spPr>
          <a:xfrm>
            <a:off x="6250192" y="3698379"/>
            <a:ext cx="4669083" cy="2626359"/>
          </a:xfrm>
          <a:prstGeom prst="rect">
            <a:avLst/>
          </a:prstGeom>
        </p:spPr>
      </p:pic>
    </p:spTree>
    <p:extLst>
      <p:ext uri="{BB962C8B-B14F-4D97-AF65-F5344CB8AC3E}">
        <p14:creationId xmlns:p14="http://schemas.microsoft.com/office/powerpoint/2010/main" val="1199369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liennummernplatzhalter 8">
            <a:extLst>
              <a:ext uri="{FF2B5EF4-FFF2-40B4-BE49-F238E27FC236}">
                <a16:creationId xmlns:a16="http://schemas.microsoft.com/office/drawing/2014/main" id="{C3C8BACE-8A1D-2BB7-28B5-AF55321151BE}"/>
              </a:ext>
            </a:extLst>
          </p:cNvPr>
          <p:cNvSpPr>
            <a:spLocks noGrp="1"/>
          </p:cNvSpPr>
          <p:nvPr>
            <p:ph type="sldNum" sz="quarter" idx="22"/>
          </p:nvPr>
        </p:nvSpPr>
        <p:spPr/>
        <p:txBody>
          <a:bodyPr/>
          <a:lstStyle/>
          <a:p>
            <a:fld id="{CB71A0B3-436A-40BC-92D2-BFDE076B5301}" type="slidenum">
              <a:rPr lang="de-DE" smtClean="0"/>
              <a:pPr/>
              <a:t>17</a:t>
            </a:fld>
            <a:endParaRPr lang="de-DE"/>
          </a:p>
        </p:txBody>
      </p:sp>
      <p:sp>
        <p:nvSpPr>
          <p:cNvPr id="11" name="Titel 10">
            <a:extLst>
              <a:ext uri="{FF2B5EF4-FFF2-40B4-BE49-F238E27FC236}">
                <a16:creationId xmlns:a16="http://schemas.microsoft.com/office/drawing/2014/main" id="{B4703947-5694-D9EB-8816-7DA6169CA290}"/>
              </a:ext>
            </a:extLst>
          </p:cNvPr>
          <p:cNvSpPr>
            <a:spLocks noGrp="1"/>
          </p:cNvSpPr>
          <p:nvPr>
            <p:ph type="title"/>
          </p:nvPr>
        </p:nvSpPr>
        <p:spPr>
          <a:xfrm>
            <a:off x="888778" y="433428"/>
            <a:ext cx="10440000" cy="936000"/>
          </a:xfrm>
        </p:spPr>
        <p:txBody>
          <a:bodyPr/>
          <a:lstStyle/>
          <a:p>
            <a:r>
              <a:rPr lang="de-DE" dirty="0"/>
              <a:t>Einkaufen, wie es ins Leben passt:</a:t>
            </a:r>
            <a:br>
              <a:rPr lang="de-DE" dirty="0"/>
            </a:br>
            <a:r>
              <a:rPr lang="de-DE" dirty="0"/>
              <a:t>Nahtlose Verknüpfung von stationärem und Online Handel</a:t>
            </a:r>
          </a:p>
        </p:txBody>
      </p:sp>
      <p:sp>
        <p:nvSpPr>
          <p:cNvPr id="12" name="Datumsplatzhalter 11">
            <a:extLst>
              <a:ext uri="{FF2B5EF4-FFF2-40B4-BE49-F238E27FC236}">
                <a16:creationId xmlns:a16="http://schemas.microsoft.com/office/drawing/2014/main" id="{FF34A8BB-64B2-D278-04B0-F51E13A1D6A0}"/>
              </a:ext>
            </a:extLst>
          </p:cNvPr>
          <p:cNvSpPr>
            <a:spLocks noGrp="1"/>
          </p:cNvSpPr>
          <p:nvPr>
            <p:ph type="dt" sz="half" idx="10"/>
          </p:nvPr>
        </p:nvSpPr>
        <p:spPr/>
        <p:txBody>
          <a:bodyPr/>
          <a:lstStyle/>
          <a:p>
            <a:r>
              <a:rPr lang="de-DE"/>
              <a:t>Datumsplatzhalter immer eingeblendet lassen (Logo)</a:t>
            </a:r>
          </a:p>
        </p:txBody>
      </p:sp>
      <p:sp>
        <p:nvSpPr>
          <p:cNvPr id="14" name="Textfeld 13">
            <a:extLst>
              <a:ext uri="{FF2B5EF4-FFF2-40B4-BE49-F238E27FC236}">
                <a16:creationId xmlns:a16="http://schemas.microsoft.com/office/drawing/2014/main" id="{8F88F090-2269-6F13-49FA-93C42455DC35}"/>
              </a:ext>
            </a:extLst>
          </p:cNvPr>
          <p:cNvSpPr txBox="1"/>
          <p:nvPr/>
        </p:nvSpPr>
        <p:spPr bwMode="gray">
          <a:xfrm>
            <a:off x="9081389" y="5020125"/>
            <a:ext cx="3503221" cy="1816924"/>
          </a:xfrm>
          <a:prstGeom prst="rect">
            <a:avLst/>
          </a:prstGeom>
          <a:noFill/>
        </p:spPr>
        <p:txBody>
          <a:bodyPr wrap="square" lIns="0" tIns="0" rIns="0" bIns="0" rtlCol="0">
            <a:noAutofit/>
          </a:bodyPr>
          <a:lstStyle/>
          <a:p>
            <a:pPr algn="l">
              <a:lnSpc>
                <a:spcPct val="90000"/>
              </a:lnSpc>
              <a:spcBef>
                <a:spcPts val="400"/>
              </a:spcBef>
              <a:spcAft>
                <a:spcPts val="400"/>
              </a:spcAft>
            </a:pPr>
            <a:r>
              <a:rPr lang="de-DE" sz="1850" b="1" dirty="0">
                <a:solidFill>
                  <a:schemeClr val="bg2"/>
                </a:solidFill>
              </a:rPr>
              <a:t>Express-Abholung</a:t>
            </a:r>
            <a:br>
              <a:rPr lang="de-DE" sz="2000" dirty="0"/>
            </a:br>
            <a:br>
              <a:rPr lang="de-DE" sz="1850" b="1" dirty="0"/>
            </a:br>
            <a:br>
              <a:rPr lang="de-DE" sz="1850" b="1" dirty="0"/>
            </a:br>
            <a:br>
              <a:rPr lang="de-DE" sz="1850" b="1" dirty="0"/>
            </a:br>
            <a:br>
              <a:rPr lang="de-DE" sz="1850" b="1" dirty="0"/>
            </a:br>
            <a:br>
              <a:rPr lang="de-DE" sz="1850" b="1" dirty="0"/>
            </a:br>
            <a:br>
              <a:rPr lang="de-DE" sz="1850" b="1" dirty="0"/>
            </a:br>
            <a:br>
              <a:rPr lang="de-DE" sz="1850" b="1" dirty="0"/>
            </a:br>
            <a:br>
              <a:rPr lang="de-DE" sz="1850" b="1" dirty="0"/>
            </a:br>
            <a:br>
              <a:rPr lang="de-DE" sz="1850" b="1" dirty="0"/>
            </a:br>
            <a:br>
              <a:rPr lang="de-DE" sz="1850" b="1" dirty="0"/>
            </a:br>
            <a:endParaRPr lang="de-DE" sz="1850" dirty="0"/>
          </a:p>
        </p:txBody>
      </p:sp>
      <p:pic>
        <p:nvPicPr>
          <p:cNvPr id="15" name="Grafik 14">
            <a:extLst>
              <a:ext uri="{FF2B5EF4-FFF2-40B4-BE49-F238E27FC236}">
                <a16:creationId xmlns:a16="http://schemas.microsoft.com/office/drawing/2014/main" id="{E92F1054-BA8C-9200-C5FC-98E1111ADE9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837815" y="2144612"/>
            <a:ext cx="2541927" cy="2540656"/>
          </a:xfrm>
          <a:prstGeom prst="ellipse">
            <a:avLst/>
          </a:prstGeom>
        </p:spPr>
      </p:pic>
      <p:pic>
        <p:nvPicPr>
          <p:cNvPr id="16" name="Grafik 15">
            <a:extLst>
              <a:ext uri="{FF2B5EF4-FFF2-40B4-BE49-F238E27FC236}">
                <a16:creationId xmlns:a16="http://schemas.microsoft.com/office/drawing/2014/main" id="{F13DAFD4-7492-AB5E-FF29-1F1428B6CC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621594" y="2151903"/>
            <a:ext cx="2643791" cy="2642469"/>
          </a:xfrm>
          <a:prstGeom prst="ellipse">
            <a:avLst/>
          </a:prstGeom>
        </p:spPr>
      </p:pic>
      <p:sp>
        <p:nvSpPr>
          <p:cNvPr id="17" name="Textfeld 16">
            <a:extLst>
              <a:ext uri="{FF2B5EF4-FFF2-40B4-BE49-F238E27FC236}">
                <a16:creationId xmlns:a16="http://schemas.microsoft.com/office/drawing/2014/main" id="{1B2FE84F-A156-096B-22D9-AE52E92DAED8}"/>
              </a:ext>
            </a:extLst>
          </p:cNvPr>
          <p:cNvSpPr txBox="1"/>
          <p:nvPr/>
        </p:nvSpPr>
        <p:spPr bwMode="gray">
          <a:xfrm>
            <a:off x="5860799" y="4999174"/>
            <a:ext cx="3503221" cy="1413066"/>
          </a:xfrm>
          <a:prstGeom prst="rect">
            <a:avLst/>
          </a:prstGeom>
          <a:noFill/>
        </p:spPr>
        <p:txBody>
          <a:bodyPr wrap="square" lIns="0" tIns="0" rIns="0" bIns="0" rtlCol="0">
            <a:noAutofit/>
          </a:bodyPr>
          <a:lstStyle/>
          <a:p>
            <a:pPr algn="l">
              <a:lnSpc>
                <a:spcPct val="90000"/>
              </a:lnSpc>
            </a:pPr>
            <a:r>
              <a:rPr lang="de-DE" sz="1850" b="1" dirty="0" err="1">
                <a:solidFill>
                  <a:schemeClr val="bg2"/>
                </a:solidFill>
              </a:rPr>
              <a:t>dmApp</a:t>
            </a:r>
            <a:endParaRPr lang="de-DE" sz="1850" b="1" dirty="0">
              <a:solidFill>
                <a:schemeClr val="bg2"/>
              </a:solidFill>
            </a:endParaRPr>
          </a:p>
        </p:txBody>
      </p:sp>
      <p:pic>
        <p:nvPicPr>
          <p:cNvPr id="24" name="Grafik 23">
            <a:extLst>
              <a:ext uri="{FF2B5EF4-FFF2-40B4-BE49-F238E27FC236}">
                <a16:creationId xmlns:a16="http://schemas.microsoft.com/office/drawing/2014/main" id="{AD227485-59F5-0E69-C124-0A60B699E585}"/>
              </a:ext>
            </a:extLst>
          </p:cNvPr>
          <p:cNvPicPr>
            <a:picLocks noChangeAspect="1"/>
          </p:cNvPicPr>
          <p:nvPr/>
        </p:nvPicPr>
        <p:blipFill>
          <a:blip r:embed="rId4"/>
          <a:srcRect l="6987" t="-312" r="37572" b="1"/>
          <a:stretch>
            <a:fillRect/>
          </a:stretch>
        </p:blipFill>
        <p:spPr>
          <a:xfrm>
            <a:off x="1043071" y="2106700"/>
            <a:ext cx="2705969" cy="2741177"/>
          </a:xfrm>
          <a:prstGeom prst="rect">
            <a:avLst/>
          </a:prstGeom>
        </p:spPr>
      </p:pic>
      <p:sp>
        <p:nvSpPr>
          <p:cNvPr id="25" name="Textfeld 24">
            <a:extLst>
              <a:ext uri="{FF2B5EF4-FFF2-40B4-BE49-F238E27FC236}">
                <a16:creationId xmlns:a16="http://schemas.microsoft.com/office/drawing/2014/main" id="{D16F36C8-8023-CE35-B3F9-F19739F48C49}"/>
              </a:ext>
            </a:extLst>
          </p:cNvPr>
          <p:cNvSpPr txBox="1"/>
          <p:nvPr/>
        </p:nvSpPr>
        <p:spPr bwMode="gray">
          <a:xfrm>
            <a:off x="1178789" y="5011506"/>
            <a:ext cx="3503221" cy="1413066"/>
          </a:xfrm>
          <a:prstGeom prst="rect">
            <a:avLst/>
          </a:prstGeom>
          <a:noFill/>
        </p:spPr>
        <p:txBody>
          <a:bodyPr wrap="square" lIns="0" tIns="0" rIns="0" bIns="0" rtlCol="0">
            <a:noAutofit/>
          </a:bodyPr>
          <a:lstStyle/>
          <a:p>
            <a:pPr algn="l">
              <a:lnSpc>
                <a:spcPct val="90000"/>
              </a:lnSpc>
            </a:pPr>
            <a:r>
              <a:rPr lang="de-DE" sz="1850" b="1" dirty="0">
                <a:solidFill>
                  <a:schemeClr val="bg2"/>
                </a:solidFill>
              </a:rPr>
              <a:t>dm.de Onlineshop</a:t>
            </a:r>
          </a:p>
        </p:txBody>
      </p:sp>
    </p:spTree>
    <p:extLst>
      <p:ext uri="{BB962C8B-B14F-4D97-AF65-F5344CB8AC3E}">
        <p14:creationId xmlns:p14="http://schemas.microsoft.com/office/powerpoint/2010/main" val="296839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liennummernplatzhalter 8">
            <a:extLst>
              <a:ext uri="{FF2B5EF4-FFF2-40B4-BE49-F238E27FC236}">
                <a16:creationId xmlns:a16="http://schemas.microsoft.com/office/drawing/2014/main" id="{01E3DFE5-31DE-3A8A-6238-6A2E445E4C13}"/>
              </a:ext>
            </a:extLst>
          </p:cNvPr>
          <p:cNvSpPr>
            <a:spLocks noGrp="1"/>
          </p:cNvSpPr>
          <p:nvPr>
            <p:ph type="sldNum" sz="quarter" idx="17"/>
          </p:nvPr>
        </p:nvSpPr>
        <p:spPr/>
        <p:txBody>
          <a:bodyPr/>
          <a:lstStyle/>
          <a:p>
            <a:fld id="{CB71A0B3-436A-40BC-92D2-BFDE076B5301}" type="slidenum">
              <a:rPr lang="de-DE" smtClean="0"/>
              <a:pPr/>
              <a:t>18</a:t>
            </a:fld>
            <a:endParaRPr lang="de-DE"/>
          </a:p>
        </p:txBody>
      </p:sp>
      <p:sp>
        <p:nvSpPr>
          <p:cNvPr id="12" name="Datumsplatzhalter 11">
            <a:extLst>
              <a:ext uri="{FF2B5EF4-FFF2-40B4-BE49-F238E27FC236}">
                <a16:creationId xmlns:a16="http://schemas.microsoft.com/office/drawing/2014/main" id="{4184DE44-4FCB-861D-A756-0B00C74C4E6A}"/>
              </a:ext>
            </a:extLst>
          </p:cNvPr>
          <p:cNvSpPr>
            <a:spLocks noGrp="1"/>
          </p:cNvSpPr>
          <p:nvPr>
            <p:ph type="dt" sz="half" idx="10"/>
          </p:nvPr>
        </p:nvSpPr>
        <p:spPr/>
        <p:txBody>
          <a:bodyPr/>
          <a:lstStyle/>
          <a:p>
            <a:r>
              <a:rPr lang="de-DE" dirty="0"/>
              <a:t>Datumsplatzhalter immer eingeblendet lassen (Logo)</a:t>
            </a:r>
          </a:p>
        </p:txBody>
      </p:sp>
      <p:sp>
        <p:nvSpPr>
          <p:cNvPr id="13" name="Titel 12">
            <a:extLst>
              <a:ext uri="{FF2B5EF4-FFF2-40B4-BE49-F238E27FC236}">
                <a16:creationId xmlns:a16="http://schemas.microsoft.com/office/drawing/2014/main" id="{690C5708-543F-B370-1B65-5E565FF45779}"/>
              </a:ext>
            </a:extLst>
          </p:cNvPr>
          <p:cNvSpPr>
            <a:spLocks noGrp="1"/>
          </p:cNvSpPr>
          <p:nvPr>
            <p:ph type="title"/>
          </p:nvPr>
        </p:nvSpPr>
        <p:spPr>
          <a:xfrm>
            <a:off x="872137" y="394404"/>
            <a:ext cx="10440000" cy="936000"/>
          </a:xfrm>
        </p:spPr>
        <p:txBody>
          <a:bodyPr/>
          <a:lstStyle/>
          <a:p>
            <a:r>
              <a:rPr lang="de-DE" dirty="0"/>
              <a:t>Die Arbeitsgemeinschaft als Biographie Plattform:</a:t>
            </a:r>
            <a:br>
              <a:rPr lang="de-DE" dirty="0"/>
            </a:br>
            <a:r>
              <a:rPr lang="de-DE" dirty="0"/>
              <a:t>25 Jahre Abenteuer Kultur in der Ausbildung</a:t>
            </a:r>
          </a:p>
        </p:txBody>
      </p:sp>
      <p:pic>
        <p:nvPicPr>
          <p:cNvPr id="18" name="Grafik 17">
            <a:extLst>
              <a:ext uri="{FF2B5EF4-FFF2-40B4-BE49-F238E27FC236}">
                <a16:creationId xmlns:a16="http://schemas.microsoft.com/office/drawing/2014/main" id="{7FAFE61E-4681-BD28-E3B6-608974F574CF}"/>
              </a:ext>
            </a:extLst>
          </p:cNvPr>
          <p:cNvPicPr>
            <a:picLocks noChangeAspect="1"/>
          </p:cNvPicPr>
          <p:nvPr/>
        </p:nvPicPr>
        <p:blipFill>
          <a:blip r:embed="rId3"/>
          <a:stretch>
            <a:fillRect/>
          </a:stretch>
        </p:blipFill>
        <p:spPr>
          <a:xfrm>
            <a:off x="872137" y="1630672"/>
            <a:ext cx="2489051" cy="3318734"/>
          </a:xfrm>
          <a:prstGeom prst="rect">
            <a:avLst/>
          </a:prstGeom>
        </p:spPr>
      </p:pic>
      <p:pic>
        <p:nvPicPr>
          <p:cNvPr id="20" name="Grafik 19">
            <a:extLst>
              <a:ext uri="{FF2B5EF4-FFF2-40B4-BE49-F238E27FC236}">
                <a16:creationId xmlns:a16="http://schemas.microsoft.com/office/drawing/2014/main" id="{4FA44C35-B28E-4058-9A91-C46096AAC691}"/>
              </a:ext>
            </a:extLst>
          </p:cNvPr>
          <p:cNvPicPr>
            <a:picLocks noChangeAspect="1"/>
          </p:cNvPicPr>
          <p:nvPr/>
        </p:nvPicPr>
        <p:blipFill>
          <a:blip r:embed="rId4"/>
          <a:stretch>
            <a:fillRect/>
          </a:stretch>
        </p:blipFill>
        <p:spPr>
          <a:xfrm>
            <a:off x="3180163" y="2811826"/>
            <a:ext cx="4730293" cy="3547720"/>
          </a:xfrm>
          <a:prstGeom prst="rect">
            <a:avLst/>
          </a:prstGeom>
        </p:spPr>
      </p:pic>
      <p:pic>
        <p:nvPicPr>
          <p:cNvPr id="22" name="Grafik 21">
            <a:extLst>
              <a:ext uri="{FF2B5EF4-FFF2-40B4-BE49-F238E27FC236}">
                <a16:creationId xmlns:a16="http://schemas.microsoft.com/office/drawing/2014/main" id="{84B0A421-21A9-F02B-994B-5617FB050F0E}"/>
              </a:ext>
            </a:extLst>
          </p:cNvPr>
          <p:cNvPicPr>
            <a:picLocks noChangeAspect="1"/>
          </p:cNvPicPr>
          <p:nvPr/>
        </p:nvPicPr>
        <p:blipFill>
          <a:blip r:embed="rId5"/>
          <a:stretch>
            <a:fillRect/>
          </a:stretch>
        </p:blipFill>
        <p:spPr>
          <a:xfrm>
            <a:off x="7910456" y="1832025"/>
            <a:ext cx="4281544" cy="3211158"/>
          </a:xfrm>
          <a:prstGeom prst="rect">
            <a:avLst/>
          </a:prstGeom>
        </p:spPr>
      </p:pic>
    </p:spTree>
    <p:extLst>
      <p:ext uri="{BB962C8B-B14F-4D97-AF65-F5344CB8AC3E}">
        <p14:creationId xmlns:p14="http://schemas.microsoft.com/office/powerpoint/2010/main" val="1065483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37ACE-754C-ACAC-3DF8-D5CDFDDEA5D5}"/>
            </a:ext>
          </a:extLst>
        </p:cNvPr>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9D1A933B-6124-6FEC-003F-3826148C3E75}"/>
              </a:ext>
            </a:extLst>
          </p:cNvPr>
          <p:cNvSpPr>
            <a:spLocks noGrp="1"/>
          </p:cNvSpPr>
          <p:nvPr>
            <p:ph type="ftr" sz="quarter" idx="10"/>
          </p:nvPr>
        </p:nvSpPr>
        <p:spPr/>
        <p:txBody>
          <a:bodyPr>
            <a:normAutofit fontScale="25000" lnSpcReduction="20000"/>
          </a:bodyPr>
          <a:lstStyle/>
          <a:p>
            <a:r>
              <a:rPr lang="de-DE"/>
              <a:t>dm-Musterfolienbibliothek</a:t>
            </a:r>
          </a:p>
        </p:txBody>
      </p:sp>
      <p:sp>
        <p:nvSpPr>
          <p:cNvPr id="4" name="Foliennummernplatzhalter 3">
            <a:extLst>
              <a:ext uri="{FF2B5EF4-FFF2-40B4-BE49-F238E27FC236}">
                <a16:creationId xmlns:a16="http://schemas.microsoft.com/office/drawing/2014/main" id="{F0FC45CE-373F-9966-DC18-59CFFB165101}"/>
              </a:ext>
            </a:extLst>
          </p:cNvPr>
          <p:cNvSpPr>
            <a:spLocks noGrp="1"/>
          </p:cNvSpPr>
          <p:nvPr>
            <p:ph type="sldNum" sz="quarter" idx="11"/>
          </p:nvPr>
        </p:nvSpPr>
        <p:spPr/>
        <p:txBody>
          <a:bodyPr/>
          <a:lstStyle/>
          <a:p>
            <a:fld id="{CB71A0B3-436A-40BC-92D2-BFDE076B5301}" type="slidenum">
              <a:rPr lang="de-DE" smtClean="0"/>
              <a:pPr/>
              <a:t>19</a:t>
            </a:fld>
            <a:endParaRPr lang="de-DE"/>
          </a:p>
        </p:txBody>
      </p:sp>
      <p:sp>
        <p:nvSpPr>
          <p:cNvPr id="5" name="Datumsplatzhalter 4">
            <a:extLst>
              <a:ext uri="{FF2B5EF4-FFF2-40B4-BE49-F238E27FC236}">
                <a16:creationId xmlns:a16="http://schemas.microsoft.com/office/drawing/2014/main" id="{6D61BD50-3F6A-1207-60CF-618070A8BB8C}"/>
              </a:ext>
            </a:extLst>
          </p:cNvPr>
          <p:cNvSpPr>
            <a:spLocks noGrp="1"/>
          </p:cNvSpPr>
          <p:nvPr>
            <p:ph type="dt" sz="half" idx="12"/>
          </p:nvPr>
        </p:nvSpPr>
        <p:spPr/>
        <p:txBody>
          <a:bodyPr/>
          <a:lstStyle/>
          <a:p>
            <a:r>
              <a:rPr lang="de-DE"/>
              <a:t>Datumsplatzhalter immer eingeblendet lassen (Logo)</a:t>
            </a:r>
          </a:p>
        </p:txBody>
      </p:sp>
      <p:sp>
        <p:nvSpPr>
          <p:cNvPr id="8" name="Titel 7">
            <a:extLst>
              <a:ext uri="{FF2B5EF4-FFF2-40B4-BE49-F238E27FC236}">
                <a16:creationId xmlns:a16="http://schemas.microsoft.com/office/drawing/2014/main" id="{24974C82-D94F-0B58-EB4C-F8756806FA94}"/>
              </a:ext>
            </a:extLst>
          </p:cNvPr>
          <p:cNvSpPr>
            <a:spLocks noGrp="1"/>
          </p:cNvSpPr>
          <p:nvPr>
            <p:ph type="title"/>
          </p:nvPr>
        </p:nvSpPr>
        <p:spPr/>
        <p:txBody>
          <a:bodyPr/>
          <a:lstStyle/>
          <a:p>
            <a:r>
              <a:rPr lang="de-DE" dirty="0"/>
              <a:t>Aktuelle Initiativen</a:t>
            </a:r>
          </a:p>
        </p:txBody>
      </p:sp>
      <p:sp>
        <p:nvSpPr>
          <p:cNvPr id="2" name="Textplatzhalter 1">
            <a:extLst>
              <a:ext uri="{FF2B5EF4-FFF2-40B4-BE49-F238E27FC236}">
                <a16:creationId xmlns:a16="http://schemas.microsoft.com/office/drawing/2014/main" id="{CA393820-7BB4-73DF-D67E-CF76A479219D}"/>
              </a:ext>
            </a:extLst>
          </p:cNvPr>
          <p:cNvSpPr>
            <a:spLocks noGrp="1"/>
          </p:cNvSpPr>
          <p:nvPr>
            <p:ph type="body" sz="quarter" idx="13"/>
          </p:nvPr>
        </p:nvSpPr>
        <p:spPr/>
        <p:txBody>
          <a:bodyPr/>
          <a:lstStyle/>
          <a:p>
            <a:r>
              <a:rPr lang="de-DE" dirty="0"/>
              <a:t>04</a:t>
            </a:r>
          </a:p>
        </p:txBody>
      </p:sp>
    </p:spTree>
    <p:extLst>
      <p:ext uri="{BB962C8B-B14F-4D97-AF65-F5344CB8AC3E}">
        <p14:creationId xmlns:p14="http://schemas.microsoft.com/office/powerpoint/2010/main" val="348385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ildplatzhalter 5">
            <a:extLst>
              <a:ext uri="{FF2B5EF4-FFF2-40B4-BE49-F238E27FC236}">
                <a16:creationId xmlns:a16="http://schemas.microsoft.com/office/drawing/2014/main" id="{7352E483-56F2-74A6-9DF4-9741E81AAE2C}"/>
              </a:ext>
            </a:extLst>
          </p:cNvPr>
          <p:cNvSpPr>
            <a:spLocks noGrp="1"/>
          </p:cNvSpPr>
          <p:nvPr>
            <p:ph type="pic" sz="quarter" idx="14"/>
          </p:nvPr>
        </p:nvSpPr>
        <p:spPr/>
        <p:txBody>
          <a:bodyPr/>
          <a:lstStyle/>
          <a:p>
            <a:endParaRPr lang="de-DE"/>
          </a:p>
        </p:txBody>
      </p:sp>
      <p:sp>
        <p:nvSpPr>
          <p:cNvPr id="2" name="Foliennummernplatzhalter 1">
            <a:extLst>
              <a:ext uri="{FF2B5EF4-FFF2-40B4-BE49-F238E27FC236}">
                <a16:creationId xmlns:a16="http://schemas.microsoft.com/office/drawing/2014/main" id="{11DB7F23-26A5-641B-D534-FA4A3705AB3F}"/>
              </a:ext>
            </a:extLst>
          </p:cNvPr>
          <p:cNvSpPr>
            <a:spLocks noGrp="1"/>
          </p:cNvSpPr>
          <p:nvPr>
            <p:ph type="sldNum" sz="quarter" idx="12"/>
          </p:nvPr>
        </p:nvSpPr>
        <p:spPr/>
        <p:txBody>
          <a:bodyPr/>
          <a:lstStyle/>
          <a:p>
            <a:fld id="{CB71A0B3-436A-40BC-92D2-BFDE076B5301}" type="slidenum">
              <a:rPr lang="de-DE" smtClean="0"/>
              <a:pPr/>
              <a:t>2</a:t>
            </a:fld>
            <a:endParaRPr lang="de-DE"/>
          </a:p>
        </p:txBody>
      </p:sp>
      <p:sp>
        <p:nvSpPr>
          <p:cNvPr id="5" name="Titel 4">
            <a:extLst>
              <a:ext uri="{FF2B5EF4-FFF2-40B4-BE49-F238E27FC236}">
                <a16:creationId xmlns:a16="http://schemas.microsoft.com/office/drawing/2014/main" id="{0B10B840-87F1-68EB-010F-D16D95747A2D}"/>
              </a:ext>
            </a:extLst>
          </p:cNvPr>
          <p:cNvSpPr>
            <a:spLocks noGrp="1"/>
          </p:cNvSpPr>
          <p:nvPr>
            <p:ph type="title"/>
          </p:nvPr>
        </p:nvSpPr>
        <p:spPr/>
        <p:txBody>
          <a:bodyPr/>
          <a:lstStyle/>
          <a:p>
            <a:r>
              <a:rPr lang="de-DE" dirty="0"/>
              <a:t>Agenda</a:t>
            </a:r>
          </a:p>
        </p:txBody>
      </p:sp>
      <p:sp>
        <p:nvSpPr>
          <p:cNvPr id="7" name="Textplatzhalter 6">
            <a:extLst>
              <a:ext uri="{FF2B5EF4-FFF2-40B4-BE49-F238E27FC236}">
                <a16:creationId xmlns:a16="http://schemas.microsoft.com/office/drawing/2014/main" id="{3806EFD4-4D28-FFE6-31A8-31F8D2614463}"/>
              </a:ext>
            </a:extLst>
          </p:cNvPr>
          <p:cNvSpPr>
            <a:spLocks noGrp="1"/>
          </p:cNvSpPr>
          <p:nvPr>
            <p:ph type="body" sz="quarter" idx="15"/>
          </p:nvPr>
        </p:nvSpPr>
        <p:spPr/>
        <p:txBody>
          <a:bodyPr/>
          <a:lstStyle/>
          <a:p>
            <a:pPr marL="457200" indent="-457200">
              <a:buFont typeface="Arial" panose="020B0604020202020204" pitchFamily="34" charset="0"/>
              <a:buChar char="•"/>
            </a:pPr>
            <a:r>
              <a:rPr lang="de-DE" sz="2800" dirty="0"/>
              <a:t>Zahlen und Fakten dm-drogerie markt</a:t>
            </a:r>
          </a:p>
          <a:p>
            <a:pPr marL="457200" indent="-457200">
              <a:buFont typeface="Arial" panose="020B0604020202020204" pitchFamily="34" charset="0"/>
              <a:buChar char="•"/>
            </a:pPr>
            <a:r>
              <a:rPr lang="de-DE" sz="2800" dirty="0"/>
              <a:t>Philosophie und Werte</a:t>
            </a:r>
          </a:p>
          <a:p>
            <a:pPr marL="457200" indent="-457200">
              <a:buFont typeface="Arial" panose="020B0604020202020204" pitchFamily="34" charset="0"/>
              <a:buChar char="•"/>
            </a:pPr>
            <a:r>
              <a:rPr lang="de-DE" sz="2800" dirty="0"/>
              <a:t>Zentrale Strategien</a:t>
            </a:r>
          </a:p>
          <a:p>
            <a:pPr marL="457200" indent="-457200">
              <a:buFont typeface="Arial" panose="020B0604020202020204" pitchFamily="34" charset="0"/>
              <a:buChar char="•"/>
            </a:pPr>
            <a:r>
              <a:rPr lang="de-DE" sz="2800" dirty="0"/>
              <a:t>Aktuelle Initiativen</a:t>
            </a:r>
          </a:p>
          <a:p>
            <a:pPr marL="457200" indent="-457200">
              <a:buFont typeface="Arial" panose="020B0604020202020204" pitchFamily="34" charset="0"/>
              <a:buChar char="•"/>
            </a:pPr>
            <a:r>
              <a:rPr lang="de-DE" sz="2800" dirty="0"/>
              <a:t>Fazit</a:t>
            </a:r>
          </a:p>
        </p:txBody>
      </p:sp>
    </p:spTree>
    <p:extLst>
      <p:ext uri="{BB962C8B-B14F-4D97-AF65-F5344CB8AC3E}">
        <p14:creationId xmlns:p14="http://schemas.microsoft.com/office/powerpoint/2010/main" val="1341162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9F57F-280D-859C-5F6C-6EC6D71FF240}"/>
            </a:ext>
          </a:extLst>
        </p:cNvPr>
        <p:cNvGrpSpPr/>
        <p:nvPr/>
      </p:nvGrpSpPr>
      <p:grpSpPr>
        <a:xfrm>
          <a:off x="0" y="0"/>
          <a:ext cx="0" cy="0"/>
          <a:chOff x="0" y="0"/>
          <a:chExt cx="0" cy="0"/>
        </a:xfrm>
      </p:grpSpPr>
      <p:pic>
        <p:nvPicPr>
          <p:cNvPr id="12" name="Grafik 11" descr="Ein Bild, das Rechteck, Screenshot, Quadrat, Farbigkeit enthält.&#10;&#10;KI-generierte Inhalte können fehlerhaft sein.">
            <a:extLst>
              <a:ext uri="{FF2B5EF4-FFF2-40B4-BE49-F238E27FC236}">
                <a16:creationId xmlns:a16="http://schemas.microsoft.com/office/drawing/2014/main" id="{6B9F3875-75A4-485D-EE35-50D4BBD48B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5" name="Datumsplatzhalter 24">
            <a:extLst>
              <a:ext uri="{FF2B5EF4-FFF2-40B4-BE49-F238E27FC236}">
                <a16:creationId xmlns:a16="http://schemas.microsoft.com/office/drawing/2014/main" id="{0EAEDF24-05B2-6DB5-7724-903E4E469153}"/>
              </a:ext>
            </a:extLst>
          </p:cNvPr>
          <p:cNvSpPr>
            <a:spLocks noGrp="1"/>
          </p:cNvSpPr>
          <p:nvPr>
            <p:ph type="dt" sz="half" idx="10"/>
          </p:nvPr>
        </p:nvSpPr>
        <p:spPr bwMode="gray">
          <a:xfrm>
            <a:off x="0" y="5995288"/>
            <a:ext cx="12192000" cy="86271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noFill/>
                <a:effectLst/>
                <a:uLnTx/>
                <a:uFillTx/>
                <a:latin typeface="DM Office"/>
                <a:ea typeface="+mn-ea"/>
                <a:cs typeface="+mn-cs"/>
              </a:rPr>
              <a:t>Datumsplatzhalter immer eingeblendet lassen (Logo)</a:t>
            </a:r>
          </a:p>
        </p:txBody>
      </p:sp>
      <p:sp>
        <p:nvSpPr>
          <p:cNvPr id="7" name="Titel 10">
            <a:extLst>
              <a:ext uri="{FF2B5EF4-FFF2-40B4-BE49-F238E27FC236}">
                <a16:creationId xmlns:a16="http://schemas.microsoft.com/office/drawing/2014/main" id="{A229CB2B-2AF5-07DB-5F50-47BBAD1965E5}"/>
              </a:ext>
            </a:extLst>
          </p:cNvPr>
          <p:cNvSpPr>
            <a:spLocks noGrp="1"/>
          </p:cNvSpPr>
          <p:nvPr>
            <p:ph type="title"/>
          </p:nvPr>
        </p:nvSpPr>
        <p:spPr bwMode="gray">
          <a:xfrm>
            <a:off x="874712" y="310357"/>
            <a:ext cx="10440000" cy="552288"/>
          </a:xfrm>
        </p:spPr>
        <p:txBody>
          <a:bodyPr anchor="ctr"/>
          <a:lstStyle/>
          <a:p>
            <a:r>
              <a:rPr lang="de-DE" sz="3200"/>
              <a:t>Haus der Gesundheit</a:t>
            </a:r>
          </a:p>
        </p:txBody>
      </p:sp>
      <p:sp>
        <p:nvSpPr>
          <p:cNvPr id="22" name="Textplatzhalter 8">
            <a:extLst>
              <a:ext uri="{FF2B5EF4-FFF2-40B4-BE49-F238E27FC236}">
                <a16:creationId xmlns:a16="http://schemas.microsoft.com/office/drawing/2014/main" id="{28AF3193-34B4-F47F-82A0-A75309F7C2FC}"/>
              </a:ext>
            </a:extLst>
          </p:cNvPr>
          <p:cNvSpPr txBox="1">
            <a:spLocks/>
          </p:cNvSpPr>
          <p:nvPr/>
        </p:nvSpPr>
        <p:spPr bwMode="gray">
          <a:xfrm>
            <a:off x="3611289" y="1194581"/>
            <a:ext cx="4966845" cy="784249"/>
          </a:xfrm>
          <a:prstGeom prst="roundRect">
            <a:avLst>
              <a:gd name="adj" fmla="val 0"/>
            </a:avLst>
          </a:prstGeom>
          <a:noFill/>
        </p:spPr>
        <p:txBody>
          <a:bodyPr vert="horz" wrap="none" lIns="108000" tIns="18000" rIns="108000" bIns="18000" rtlCol="0" anchor="ctr">
            <a:spAutoFit/>
          </a:bodyPr>
          <a:lstStyle>
            <a:lvl1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2pPr>
            <a:lvl3pPr marL="0" indent="0" algn="l" defTabSz="914400" rtl="0" eaLnBrk="1" latinLnBrk="0" hangingPunct="1">
              <a:lnSpc>
                <a:spcPct val="90000"/>
              </a:lnSpc>
              <a:spcBef>
                <a:spcPts val="400"/>
              </a:spcBef>
              <a:spcAft>
                <a:spcPts val="400"/>
              </a:spcAft>
              <a:buFont typeface="DM Office" panose="02000500000000020000" pitchFamily="2" charset="0"/>
              <a:buNone/>
              <a:defRPr sz="1400" b="1" kern="1200">
                <a:solidFill>
                  <a:schemeClr val="tx2"/>
                </a:solidFill>
                <a:latin typeface="+mn-lt"/>
                <a:ea typeface="+mn-ea"/>
                <a:cs typeface="+mn-cs"/>
              </a:defRPr>
            </a:lvl3pPr>
            <a:lvl4pPr marL="0" indent="0" algn="l" defTabSz="914400" rtl="0" eaLnBrk="1" latinLnBrk="0" hangingPunct="1">
              <a:lnSpc>
                <a:spcPct val="90000"/>
              </a:lnSpc>
              <a:spcBef>
                <a:spcPts val="400"/>
              </a:spcBef>
              <a:spcAft>
                <a:spcPts val="400"/>
              </a:spcAft>
              <a:buFont typeface="+mj-lt"/>
              <a:buNone/>
              <a:defRPr sz="1400" b="1" kern="1200">
                <a:solidFill>
                  <a:schemeClr val="tx2"/>
                </a:solidFill>
                <a:latin typeface="+mn-lt"/>
                <a:ea typeface="+mn-ea"/>
                <a:cs typeface="+mn-cs"/>
              </a:defRPr>
            </a:lvl4pPr>
            <a:lvl5pPr marL="0" indent="0" algn="l" defTabSz="914400" rtl="0" eaLnBrk="1" latinLnBrk="0" hangingPunct="1">
              <a:lnSpc>
                <a:spcPct val="90000"/>
              </a:lnSpc>
              <a:spcBef>
                <a:spcPts val="400"/>
              </a:spcBef>
              <a:spcAft>
                <a:spcPts val="400"/>
              </a:spcAft>
              <a:buFont typeface="+mj-lt"/>
              <a:buNone/>
              <a:defRPr sz="1400" b="1" kern="1200">
                <a:solidFill>
                  <a:schemeClr val="tx2"/>
                </a:solidFill>
                <a:latin typeface="+mn-lt"/>
                <a:ea typeface="+mn-ea"/>
                <a:cs typeface="+mn-cs"/>
              </a:defRPr>
            </a:lvl5pPr>
            <a:lvl6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6pPr>
            <a:lvl7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7pPr>
            <a:lvl8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8pPr>
            <a:lvl9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400"/>
              </a:spcAft>
              <a:buClrTx/>
              <a:buSzTx/>
              <a:buFont typeface="Arial" panose="020B0604020202020204" pitchFamily="34" charset="0"/>
              <a:buNone/>
              <a:tabLst/>
              <a:defRPr/>
            </a:pPr>
            <a:r>
              <a:rPr kumimoji="0" lang="de-DE" sz="1800" b="1" i="0" u="none" strike="noStrike" kern="1200" cap="none" spc="0" normalizeH="0" baseline="0" noProof="0">
                <a:ln>
                  <a:noFill/>
                </a:ln>
                <a:solidFill>
                  <a:prstClr val="white"/>
                </a:solidFill>
                <a:effectLst/>
                <a:uLnTx/>
                <a:uFillTx/>
                <a:latin typeface="DM Office"/>
                <a:ea typeface="+mn-ea"/>
                <a:cs typeface="+mn-cs"/>
              </a:rPr>
              <a:t>dm als </a:t>
            </a:r>
            <a:br>
              <a:rPr kumimoji="0" lang="de-DE" sz="1800" b="1" i="0" u="none" strike="noStrike" kern="1200" cap="none" spc="0" normalizeH="0" baseline="0" noProof="0">
                <a:ln>
                  <a:noFill/>
                </a:ln>
                <a:solidFill>
                  <a:prstClr val="white"/>
                </a:solidFill>
                <a:effectLst/>
                <a:uLnTx/>
                <a:uFillTx/>
                <a:latin typeface="DM Office"/>
                <a:ea typeface="+mn-ea"/>
                <a:cs typeface="+mn-cs"/>
              </a:rPr>
            </a:br>
            <a:r>
              <a:rPr kumimoji="0" lang="de-DE" sz="2400" b="1" i="0" u="none" strike="noStrike" kern="1200" cap="none" spc="0" normalizeH="0" baseline="0" noProof="0">
                <a:ln>
                  <a:noFill/>
                </a:ln>
                <a:solidFill>
                  <a:prstClr val="white"/>
                </a:solidFill>
                <a:effectLst/>
                <a:uLnTx/>
                <a:uFillTx/>
                <a:latin typeface="DM Office"/>
                <a:ea typeface="+mn-ea"/>
                <a:cs typeface="+mn-cs"/>
              </a:rPr>
              <a:t>Gesundheitsbegleiter</a:t>
            </a:r>
            <a:br>
              <a:rPr kumimoji="0" lang="de-DE" sz="1800" b="1" i="0" u="none" strike="noStrike" kern="1200" cap="none" spc="0" normalizeH="0" baseline="0" noProof="0">
                <a:ln>
                  <a:noFill/>
                </a:ln>
                <a:solidFill>
                  <a:prstClr val="white"/>
                </a:solidFill>
                <a:effectLst/>
                <a:uLnTx/>
                <a:uFillTx/>
                <a:latin typeface="DM Office"/>
                <a:ea typeface="+mn-ea"/>
                <a:cs typeface="+mn-cs"/>
              </a:rPr>
            </a:br>
            <a:r>
              <a:rPr kumimoji="0" lang="de-DE" sz="1200" b="0" i="0" u="none" strike="noStrike" kern="1200" cap="none" spc="0" normalizeH="0" baseline="0" noProof="0">
                <a:ln>
                  <a:noFill/>
                </a:ln>
                <a:solidFill>
                  <a:srgbClr val="55B7D4">
                    <a:lumMod val="20000"/>
                    <a:lumOff val="80000"/>
                  </a:srgbClr>
                </a:solidFill>
                <a:effectLst/>
                <a:uLnTx/>
                <a:uFillTx/>
                <a:latin typeface="DM Office"/>
                <a:ea typeface="+mn-ea"/>
                <a:cs typeface="+mn-cs"/>
              </a:rPr>
              <a:t>mit Angeboten, die ins Leben passen – in unseren Märkten und digital </a:t>
            </a:r>
          </a:p>
        </p:txBody>
      </p:sp>
      <p:sp>
        <p:nvSpPr>
          <p:cNvPr id="23" name="Textplatzhalter 8">
            <a:extLst>
              <a:ext uri="{FF2B5EF4-FFF2-40B4-BE49-F238E27FC236}">
                <a16:creationId xmlns:a16="http://schemas.microsoft.com/office/drawing/2014/main" id="{F22F7EA9-6FC8-85CF-E58A-75A6A5827E42}"/>
              </a:ext>
            </a:extLst>
          </p:cNvPr>
          <p:cNvSpPr txBox="1">
            <a:spLocks/>
          </p:cNvSpPr>
          <p:nvPr/>
        </p:nvSpPr>
        <p:spPr bwMode="gray">
          <a:xfrm>
            <a:off x="1685951" y="3062132"/>
            <a:ext cx="4320048" cy="701149"/>
          </a:xfrm>
          <a:prstGeom prst="roundRect">
            <a:avLst>
              <a:gd name="adj" fmla="val 0"/>
            </a:avLst>
          </a:prstGeom>
          <a:noFill/>
        </p:spPr>
        <p:txBody>
          <a:bodyPr vert="horz" wrap="square" lIns="108000" tIns="18000" rIns="108000" bIns="18000" rtlCol="0" anchor="ctr">
            <a:spAutoFit/>
          </a:bodyPr>
          <a:lstStyle>
            <a:lvl1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2pPr>
            <a:lvl3pPr marL="0" indent="0" algn="l" defTabSz="914400" rtl="0" eaLnBrk="1" latinLnBrk="0" hangingPunct="1">
              <a:lnSpc>
                <a:spcPct val="90000"/>
              </a:lnSpc>
              <a:spcBef>
                <a:spcPts val="400"/>
              </a:spcBef>
              <a:spcAft>
                <a:spcPts val="400"/>
              </a:spcAft>
              <a:buFont typeface="DM Office" panose="02000500000000020000" pitchFamily="2" charset="0"/>
              <a:buNone/>
              <a:defRPr sz="1400" b="1" kern="1200">
                <a:solidFill>
                  <a:schemeClr val="tx2"/>
                </a:solidFill>
                <a:latin typeface="+mn-lt"/>
                <a:ea typeface="+mn-ea"/>
                <a:cs typeface="+mn-cs"/>
              </a:defRPr>
            </a:lvl3pPr>
            <a:lvl4pPr marL="0" indent="0" algn="l" defTabSz="914400" rtl="0" eaLnBrk="1" latinLnBrk="0" hangingPunct="1">
              <a:lnSpc>
                <a:spcPct val="90000"/>
              </a:lnSpc>
              <a:spcBef>
                <a:spcPts val="400"/>
              </a:spcBef>
              <a:spcAft>
                <a:spcPts val="400"/>
              </a:spcAft>
              <a:buFont typeface="+mj-lt"/>
              <a:buNone/>
              <a:defRPr sz="1400" b="1" kern="1200">
                <a:solidFill>
                  <a:schemeClr val="tx2"/>
                </a:solidFill>
                <a:latin typeface="+mn-lt"/>
                <a:ea typeface="+mn-ea"/>
                <a:cs typeface="+mn-cs"/>
              </a:defRPr>
            </a:lvl4pPr>
            <a:lvl5pPr marL="0" indent="0" algn="l" defTabSz="914400" rtl="0" eaLnBrk="1" latinLnBrk="0" hangingPunct="1">
              <a:lnSpc>
                <a:spcPct val="90000"/>
              </a:lnSpc>
              <a:spcBef>
                <a:spcPts val="400"/>
              </a:spcBef>
              <a:spcAft>
                <a:spcPts val="400"/>
              </a:spcAft>
              <a:buFont typeface="+mj-lt"/>
              <a:buNone/>
              <a:defRPr sz="1400" b="1" kern="1200">
                <a:solidFill>
                  <a:schemeClr val="tx2"/>
                </a:solidFill>
                <a:latin typeface="+mn-lt"/>
                <a:ea typeface="+mn-ea"/>
                <a:cs typeface="+mn-cs"/>
              </a:defRPr>
            </a:lvl5pPr>
            <a:lvl6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6pPr>
            <a:lvl7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7pPr>
            <a:lvl8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8pPr>
            <a:lvl9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400"/>
              </a:spcAft>
              <a:buClrTx/>
              <a:buSzTx/>
              <a:buFont typeface="Arial" panose="020B0604020202020204" pitchFamily="34" charset="0"/>
              <a:buNone/>
              <a:tabLst/>
              <a:defRPr/>
            </a:pPr>
            <a:r>
              <a:rPr kumimoji="0" lang="de-DE" sz="2400" b="1" i="0" u="none" strike="noStrike" kern="1200" cap="none" spc="0" normalizeH="0" baseline="0" noProof="0">
                <a:ln>
                  <a:noFill/>
                </a:ln>
                <a:solidFill>
                  <a:prstClr val="white"/>
                </a:solidFill>
                <a:effectLst/>
                <a:uLnTx/>
                <a:uFillTx/>
                <a:latin typeface="DM Office"/>
                <a:ea typeface="+mn-ea"/>
                <a:cs typeface="+mn-cs"/>
              </a:rPr>
              <a:t>Sortiment</a:t>
            </a:r>
            <a:br>
              <a:rPr kumimoji="0" lang="de-DE" sz="1800" b="1" i="0" u="none" strike="noStrike" kern="1200" cap="none" spc="0" normalizeH="0" baseline="0" noProof="0">
                <a:ln>
                  <a:noFill/>
                </a:ln>
                <a:solidFill>
                  <a:prstClr val="white"/>
                </a:solidFill>
                <a:effectLst/>
                <a:uLnTx/>
                <a:uFillTx/>
                <a:latin typeface="DM Office"/>
                <a:ea typeface="+mn-ea"/>
                <a:cs typeface="+mn-cs"/>
              </a:rPr>
            </a:br>
            <a:r>
              <a:rPr kumimoji="0" lang="de-DE" sz="1200" b="1" i="0" u="none" strike="noStrike" kern="1200" cap="none" spc="0" normalizeH="0" baseline="0" noProof="0">
                <a:ln>
                  <a:noFill/>
                </a:ln>
                <a:solidFill>
                  <a:srgbClr val="5DBDAE">
                    <a:lumMod val="20000"/>
                    <a:lumOff val="80000"/>
                  </a:srgbClr>
                </a:solidFill>
                <a:effectLst/>
                <a:uLnTx/>
                <a:uFillTx/>
                <a:latin typeface="DM Office"/>
                <a:ea typeface="+mn-ea"/>
                <a:cs typeface="+mn-cs"/>
              </a:rPr>
              <a:t>Präventive </a:t>
            </a:r>
            <a:r>
              <a:rPr kumimoji="0" lang="de-DE" sz="1200" b="0" i="0" u="none" strike="noStrike" kern="1200" cap="none" spc="0" normalizeH="0" baseline="0" noProof="0">
                <a:ln>
                  <a:noFill/>
                </a:ln>
                <a:solidFill>
                  <a:srgbClr val="5DBDAE">
                    <a:lumMod val="20000"/>
                    <a:lumOff val="80000"/>
                  </a:srgbClr>
                </a:solidFill>
                <a:effectLst/>
                <a:uLnTx/>
                <a:uFillTx/>
                <a:latin typeface="DM Office"/>
                <a:ea typeface="+mn-ea"/>
                <a:cs typeface="+mn-cs"/>
              </a:rPr>
              <a:t>(Gesunderhaltung und –förderung) </a:t>
            </a:r>
            <a:br>
              <a:rPr kumimoji="0" lang="de-DE" sz="1200" b="0" i="0" u="none" strike="noStrike" kern="1200" cap="none" spc="0" normalizeH="0" baseline="0" noProof="0">
                <a:ln>
                  <a:noFill/>
                </a:ln>
                <a:solidFill>
                  <a:srgbClr val="5DBDAE">
                    <a:lumMod val="20000"/>
                    <a:lumOff val="80000"/>
                  </a:srgbClr>
                </a:solidFill>
                <a:effectLst/>
                <a:uLnTx/>
                <a:uFillTx/>
                <a:latin typeface="DM Office"/>
                <a:ea typeface="+mn-ea"/>
                <a:cs typeface="+mn-cs"/>
              </a:rPr>
            </a:br>
            <a:r>
              <a:rPr kumimoji="0" lang="de-DE" sz="1200" b="1" i="0" u="none" strike="noStrike" kern="1200" cap="none" spc="0" normalizeH="0" baseline="0" noProof="0">
                <a:ln>
                  <a:noFill/>
                </a:ln>
                <a:solidFill>
                  <a:srgbClr val="5DBDAE">
                    <a:lumMod val="20000"/>
                    <a:lumOff val="80000"/>
                  </a:srgbClr>
                </a:solidFill>
                <a:effectLst/>
                <a:uLnTx/>
                <a:uFillTx/>
                <a:latin typeface="DM Office"/>
                <a:ea typeface="+mn-ea"/>
                <a:cs typeface="+mn-cs"/>
              </a:rPr>
              <a:t>und kurative Produkte </a:t>
            </a:r>
            <a:r>
              <a:rPr kumimoji="0" lang="de-DE" sz="1200" b="0" i="0" u="none" strike="noStrike" kern="1200" cap="none" spc="0" normalizeH="0" baseline="0" noProof="0">
                <a:ln>
                  <a:noFill/>
                </a:ln>
                <a:solidFill>
                  <a:srgbClr val="5DBDAE">
                    <a:lumMod val="20000"/>
                    <a:lumOff val="80000"/>
                  </a:srgbClr>
                </a:solidFill>
                <a:effectLst/>
                <a:uLnTx/>
                <a:uFillTx/>
                <a:latin typeface="DM Office"/>
                <a:ea typeface="+mn-ea"/>
                <a:cs typeface="+mn-cs"/>
              </a:rPr>
              <a:t>(Heilbehandlung)</a:t>
            </a:r>
          </a:p>
        </p:txBody>
      </p:sp>
      <p:sp>
        <p:nvSpPr>
          <p:cNvPr id="24" name="Textplatzhalter 8">
            <a:extLst>
              <a:ext uri="{FF2B5EF4-FFF2-40B4-BE49-F238E27FC236}">
                <a16:creationId xmlns:a16="http://schemas.microsoft.com/office/drawing/2014/main" id="{E4FB678E-CCFE-6EDB-CECA-D3734BAEE136}"/>
              </a:ext>
            </a:extLst>
          </p:cNvPr>
          <p:cNvSpPr txBox="1">
            <a:spLocks/>
          </p:cNvSpPr>
          <p:nvPr/>
        </p:nvSpPr>
        <p:spPr bwMode="gray">
          <a:xfrm>
            <a:off x="6181681" y="3062132"/>
            <a:ext cx="4320048" cy="701149"/>
          </a:xfrm>
          <a:prstGeom prst="roundRect">
            <a:avLst>
              <a:gd name="adj" fmla="val 0"/>
            </a:avLst>
          </a:prstGeom>
          <a:noFill/>
        </p:spPr>
        <p:txBody>
          <a:bodyPr vert="horz" wrap="square" lIns="108000" tIns="18000" rIns="108000" bIns="18000" rtlCol="0" anchor="ctr">
            <a:spAutoFit/>
          </a:bodyPr>
          <a:lstStyle>
            <a:lvl1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2pPr>
            <a:lvl3pPr marL="0" indent="0" algn="l" defTabSz="914400" rtl="0" eaLnBrk="1" latinLnBrk="0" hangingPunct="1">
              <a:lnSpc>
                <a:spcPct val="90000"/>
              </a:lnSpc>
              <a:spcBef>
                <a:spcPts val="400"/>
              </a:spcBef>
              <a:spcAft>
                <a:spcPts val="400"/>
              </a:spcAft>
              <a:buFont typeface="DM Office" panose="02000500000000020000" pitchFamily="2" charset="0"/>
              <a:buNone/>
              <a:defRPr sz="1400" b="1" kern="1200">
                <a:solidFill>
                  <a:schemeClr val="tx2"/>
                </a:solidFill>
                <a:latin typeface="+mn-lt"/>
                <a:ea typeface="+mn-ea"/>
                <a:cs typeface="+mn-cs"/>
              </a:defRPr>
            </a:lvl3pPr>
            <a:lvl4pPr marL="0" indent="0" algn="l" defTabSz="914400" rtl="0" eaLnBrk="1" latinLnBrk="0" hangingPunct="1">
              <a:lnSpc>
                <a:spcPct val="90000"/>
              </a:lnSpc>
              <a:spcBef>
                <a:spcPts val="400"/>
              </a:spcBef>
              <a:spcAft>
                <a:spcPts val="400"/>
              </a:spcAft>
              <a:buFont typeface="+mj-lt"/>
              <a:buNone/>
              <a:defRPr sz="1400" b="1" kern="1200">
                <a:solidFill>
                  <a:schemeClr val="tx2"/>
                </a:solidFill>
                <a:latin typeface="+mn-lt"/>
                <a:ea typeface="+mn-ea"/>
                <a:cs typeface="+mn-cs"/>
              </a:defRPr>
            </a:lvl4pPr>
            <a:lvl5pPr marL="0" indent="0" algn="l" defTabSz="914400" rtl="0" eaLnBrk="1" latinLnBrk="0" hangingPunct="1">
              <a:lnSpc>
                <a:spcPct val="90000"/>
              </a:lnSpc>
              <a:spcBef>
                <a:spcPts val="400"/>
              </a:spcBef>
              <a:spcAft>
                <a:spcPts val="400"/>
              </a:spcAft>
              <a:buFont typeface="+mj-lt"/>
              <a:buNone/>
              <a:defRPr sz="1400" b="1" kern="1200">
                <a:solidFill>
                  <a:schemeClr val="tx2"/>
                </a:solidFill>
                <a:latin typeface="+mn-lt"/>
                <a:ea typeface="+mn-ea"/>
                <a:cs typeface="+mn-cs"/>
              </a:defRPr>
            </a:lvl5pPr>
            <a:lvl6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6pPr>
            <a:lvl7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7pPr>
            <a:lvl8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8pPr>
            <a:lvl9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400"/>
              </a:spcAft>
              <a:buClrTx/>
              <a:buSzTx/>
              <a:buFont typeface="Arial" panose="020B0604020202020204" pitchFamily="34" charset="0"/>
              <a:buNone/>
              <a:tabLst/>
              <a:defRPr/>
            </a:pPr>
            <a:r>
              <a:rPr kumimoji="0" lang="de-DE" sz="2400" b="1" i="0" u="none" strike="noStrike" kern="1200" cap="none" spc="0" normalizeH="0" baseline="0" noProof="0">
                <a:ln>
                  <a:noFill/>
                </a:ln>
                <a:solidFill>
                  <a:prstClr val="white"/>
                </a:solidFill>
                <a:effectLst/>
                <a:uLnTx/>
                <a:uFillTx/>
                <a:latin typeface="DM Office"/>
                <a:ea typeface="+mn-ea"/>
                <a:cs typeface="+mn-cs"/>
              </a:rPr>
              <a:t>Dienstleistungen</a:t>
            </a:r>
            <a:br>
              <a:rPr kumimoji="0" lang="de-DE" sz="1800" b="1" i="0" u="none" strike="noStrike" kern="1200" cap="none" spc="0" normalizeH="0" baseline="0" noProof="0">
                <a:ln>
                  <a:noFill/>
                </a:ln>
                <a:solidFill>
                  <a:prstClr val="white"/>
                </a:solidFill>
                <a:effectLst/>
                <a:uLnTx/>
                <a:uFillTx/>
                <a:latin typeface="DM Office"/>
                <a:ea typeface="+mn-ea"/>
                <a:cs typeface="+mn-cs"/>
              </a:rPr>
            </a:br>
            <a:r>
              <a:rPr kumimoji="0" lang="de-DE" sz="1200" b="0" i="0" u="none" strike="noStrike" kern="1200" cap="none" spc="0" normalizeH="0" baseline="0" noProof="0" err="1">
                <a:ln>
                  <a:noFill/>
                </a:ln>
                <a:solidFill>
                  <a:srgbClr val="5DBDAE">
                    <a:lumMod val="20000"/>
                    <a:lumOff val="80000"/>
                  </a:srgbClr>
                </a:solidFill>
                <a:effectLst/>
                <a:uLnTx/>
                <a:uFillTx/>
                <a:latin typeface="DM Office"/>
                <a:ea typeface="+mn-ea"/>
                <a:cs typeface="+mn-cs"/>
              </a:rPr>
              <a:t>Dienstleistungen</a:t>
            </a:r>
            <a:r>
              <a:rPr kumimoji="0" lang="de-DE" sz="1200" b="0" i="0" u="none" strike="noStrike" kern="1200" cap="none" spc="0" normalizeH="0" baseline="0" noProof="0">
                <a:ln>
                  <a:noFill/>
                </a:ln>
                <a:solidFill>
                  <a:srgbClr val="5DBDAE">
                    <a:lumMod val="20000"/>
                    <a:lumOff val="80000"/>
                  </a:srgbClr>
                </a:solidFill>
                <a:effectLst/>
                <a:uLnTx/>
                <a:uFillTx/>
                <a:latin typeface="DM Office"/>
                <a:ea typeface="+mn-ea"/>
                <a:cs typeface="+mn-cs"/>
              </a:rPr>
              <a:t> für </a:t>
            </a:r>
            <a:r>
              <a:rPr kumimoji="0" lang="de-DE" sz="1200" b="1" i="0" u="none" strike="noStrike" kern="1200" cap="none" spc="0" normalizeH="0" baseline="0" noProof="0">
                <a:ln>
                  <a:noFill/>
                </a:ln>
                <a:solidFill>
                  <a:srgbClr val="5DBDAE">
                    <a:lumMod val="20000"/>
                    <a:lumOff val="80000"/>
                  </a:srgbClr>
                </a:solidFill>
                <a:effectLst/>
                <a:uLnTx/>
                <a:uFillTx/>
                <a:latin typeface="DM Office"/>
                <a:ea typeface="+mn-ea"/>
                <a:cs typeface="+mn-cs"/>
              </a:rPr>
              <a:t>Prävention und Wohlbefinden </a:t>
            </a:r>
            <a:r>
              <a:rPr kumimoji="0" lang="de-DE" sz="1200" b="0" i="0" u="none" strike="noStrike" kern="1200" cap="none" spc="0" normalizeH="0" baseline="0" noProof="0">
                <a:ln>
                  <a:noFill/>
                </a:ln>
                <a:solidFill>
                  <a:srgbClr val="5DBDAE">
                    <a:lumMod val="20000"/>
                    <a:lumOff val="80000"/>
                  </a:srgbClr>
                </a:solidFill>
                <a:effectLst/>
                <a:uLnTx/>
                <a:uFillTx/>
                <a:latin typeface="DM Office"/>
                <a:ea typeface="+mn-ea"/>
                <a:cs typeface="+mn-cs"/>
              </a:rPr>
              <a:t>werden </a:t>
            </a:r>
            <a:br>
              <a:rPr kumimoji="0" lang="de-DE" sz="1200" b="0" i="0" u="none" strike="noStrike" kern="1200" cap="none" spc="0" normalizeH="0" baseline="0" noProof="0">
                <a:ln>
                  <a:noFill/>
                </a:ln>
                <a:solidFill>
                  <a:srgbClr val="5DBDAE">
                    <a:lumMod val="20000"/>
                    <a:lumOff val="80000"/>
                  </a:srgbClr>
                </a:solidFill>
                <a:effectLst/>
                <a:uLnTx/>
                <a:uFillTx/>
                <a:latin typeface="DM Office"/>
                <a:ea typeface="+mn-ea"/>
                <a:cs typeface="+mn-cs"/>
              </a:rPr>
            </a:br>
            <a:r>
              <a:rPr kumimoji="0" lang="de-DE" sz="1200" b="0" i="0" u="none" strike="noStrike" kern="1200" cap="none" spc="0" normalizeH="0" baseline="0" noProof="0">
                <a:ln>
                  <a:noFill/>
                </a:ln>
                <a:solidFill>
                  <a:srgbClr val="5DBDAE">
                    <a:lumMod val="20000"/>
                    <a:lumOff val="80000"/>
                  </a:srgbClr>
                </a:solidFill>
                <a:effectLst/>
                <a:uLnTx/>
                <a:uFillTx/>
                <a:latin typeface="DM Office"/>
                <a:ea typeface="+mn-ea"/>
                <a:cs typeface="+mn-cs"/>
              </a:rPr>
              <a:t>im ersten Schritt an ausgewählten Standorten erprobt. </a:t>
            </a:r>
          </a:p>
        </p:txBody>
      </p:sp>
      <p:sp>
        <p:nvSpPr>
          <p:cNvPr id="33" name="Textplatzhalter 8">
            <a:extLst>
              <a:ext uri="{FF2B5EF4-FFF2-40B4-BE49-F238E27FC236}">
                <a16:creationId xmlns:a16="http://schemas.microsoft.com/office/drawing/2014/main" id="{FC757F9D-0850-B025-C282-414D7F296B2B}"/>
              </a:ext>
            </a:extLst>
          </p:cNvPr>
          <p:cNvSpPr txBox="1">
            <a:spLocks/>
          </p:cNvSpPr>
          <p:nvPr/>
        </p:nvSpPr>
        <p:spPr bwMode="gray">
          <a:xfrm>
            <a:off x="4200463" y="4976474"/>
            <a:ext cx="3791075" cy="534950"/>
          </a:xfrm>
          <a:prstGeom prst="roundRect">
            <a:avLst>
              <a:gd name="adj" fmla="val 0"/>
            </a:avLst>
          </a:prstGeom>
          <a:noFill/>
        </p:spPr>
        <p:txBody>
          <a:bodyPr vert="horz" wrap="none" lIns="108000" tIns="18000" rIns="108000" bIns="18000" rtlCol="0" anchor="ctr">
            <a:spAutoFit/>
          </a:bodyPr>
          <a:lstStyle>
            <a:lvl1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1pPr>
            <a:lvl2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2pPr>
            <a:lvl3pPr marL="0" indent="0" algn="l" defTabSz="914400" rtl="0" eaLnBrk="1" latinLnBrk="0" hangingPunct="1">
              <a:lnSpc>
                <a:spcPct val="90000"/>
              </a:lnSpc>
              <a:spcBef>
                <a:spcPts val="400"/>
              </a:spcBef>
              <a:spcAft>
                <a:spcPts val="400"/>
              </a:spcAft>
              <a:buFont typeface="DM Office" panose="02000500000000020000" pitchFamily="2" charset="0"/>
              <a:buNone/>
              <a:defRPr sz="1400" b="1" kern="1200">
                <a:solidFill>
                  <a:schemeClr val="tx2"/>
                </a:solidFill>
                <a:latin typeface="+mn-lt"/>
                <a:ea typeface="+mn-ea"/>
                <a:cs typeface="+mn-cs"/>
              </a:defRPr>
            </a:lvl3pPr>
            <a:lvl4pPr marL="0" indent="0" algn="l" defTabSz="914400" rtl="0" eaLnBrk="1" latinLnBrk="0" hangingPunct="1">
              <a:lnSpc>
                <a:spcPct val="90000"/>
              </a:lnSpc>
              <a:spcBef>
                <a:spcPts val="400"/>
              </a:spcBef>
              <a:spcAft>
                <a:spcPts val="400"/>
              </a:spcAft>
              <a:buFont typeface="+mj-lt"/>
              <a:buNone/>
              <a:defRPr sz="1400" b="1" kern="1200">
                <a:solidFill>
                  <a:schemeClr val="tx2"/>
                </a:solidFill>
                <a:latin typeface="+mn-lt"/>
                <a:ea typeface="+mn-ea"/>
                <a:cs typeface="+mn-cs"/>
              </a:defRPr>
            </a:lvl4pPr>
            <a:lvl5pPr marL="0" indent="0" algn="l" defTabSz="914400" rtl="0" eaLnBrk="1" latinLnBrk="0" hangingPunct="1">
              <a:lnSpc>
                <a:spcPct val="90000"/>
              </a:lnSpc>
              <a:spcBef>
                <a:spcPts val="400"/>
              </a:spcBef>
              <a:spcAft>
                <a:spcPts val="400"/>
              </a:spcAft>
              <a:buFont typeface="+mj-lt"/>
              <a:buNone/>
              <a:defRPr sz="1400" b="1" kern="1200">
                <a:solidFill>
                  <a:schemeClr val="tx2"/>
                </a:solidFill>
                <a:latin typeface="+mn-lt"/>
                <a:ea typeface="+mn-ea"/>
                <a:cs typeface="+mn-cs"/>
              </a:defRPr>
            </a:lvl5pPr>
            <a:lvl6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6pPr>
            <a:lvl7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7pPr>
            <a:lvl8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8pPr>
            <a:lvl9pPr marL="0" indent="0" algn="l" defTabSz="914400" rtl="0" eaLnBrk="1" latinLnBrk="0" hangingPunct="1">
              <a:lnSpc>
                <a:spcPct val="90000"/>
              </a:lnSpc>
              <a:spcBef>
                <a:spcPts val="400"/>
              </a:spcBef>
              <a:spcAft>
                <a:spcPts val="400"/>
              </a:spcAft>
              <a:buFont typeface="Arial" panose="020B0604020202020204" pitchFamily="34" charset="0"/>
              <a:buNone/>
              <a:defRPr sz="1400" b="1" kern="1200">
                <a:solidFill>
                  <a:schemeClr val="tx2"/>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400"/>
              </a:spcAft>
              <a:buClrTx/>
              <a:buSzTx/>
              <a:buFont typeface="Arial" panose="020B0604020202020204" pitchFamily="34" charset="0"/>
              <a:buNone/>
              <a:tabLst/>
              <a:defRPr/>
            </a:pPr>
            <a:r>
              <a:rPr kumimoji="0" lang="de-DE" sz="2400" b="1" i="0" u="none" strike="noStrike" kern="1200" cap="none" spc="0" normalizeH="0" baseline="0" noProof="0">
                <a:ln>
                  <a:noFill/>
                </a:ln>
                <a:solidFill>
                  <a:prstClr val="white"/>
                </a:solidFill>
                <a:effectLst/>
                <a:uLnTx/>
                <a:uFillTx/>
                <a:latin typeface="DM Office"/>
                <a:ea typeface="+mn-ea"/>
                <a:cs typeface="+mn-cs"/>
              </a:rPr>
              <a:t>dm Werte und Philosophie</a:t>
            </a:r>
            <a:br>
              <a:rPr kumimoji="0" lang="de-DE" sz="2400" b="1" i="0" u="none" strike="noStrike" kern="1200" cap="none" spc="0" normalizeH="0" baseline="0" noProof="0">
                <a:ln>
                  <a:noFill/>
                </a:ln>
                <a:solidFill>
                  <a:prstClr val="white"/>
                </a:solidFill>
                <a:effectLst/>
                <a:uLnTx/>
                <a:uFillTx/>
                <a:latin typeface="DM Office"/>
                <a:ea typeface="+mn-ea"/>
                <a:cs typeface="+mn-cs"/>
              </a:rPr>
            </a:br>
            <a:r>
              <a:rPr kumimoji="0" lang="de-DE" sz="1200" b="0" i="0" u="none" strike="noStrike" kern="1200" cap="none" spc="0" normalizeH="0" baseline="0" noProof="0">
                <a:ln>
                  <a:noFill/>
                </a:ln>
                <a:solidFill>
                  <a:prstClr val="white"/>
                </a:solidFill>
                <a:effectLst/>
                <a:uLnTx/>
                <a:uFillTx/>
                <a:latin typeface="DM Office"/>
                <a:ea typeface="+mn-ea"/>
                <a:cs typeface="+mn-cs"/>
              </a:rPr>
              <a:t>Hier bin ich Mensch. Hier kauf ich ein.</a:t>
            </a:r>
          </a:p>
        </p:txBody>
      </p:sp>
    </p:spTree>
    <p:extLst>
      <p:ext uri="{BB962C8B-B14F-4D97-AF65-F5344CB8AC3E}">
        <p14:creationId xmlns:p14="http://schemas.microsoft.com/office/powerpoint/2010/main" val="276010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0163F-7201-E5AF-C8DD-489CFAAA0118}"/>
            </a:ext>
          </a:extLst>
        </p:cNvPr>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92B48E48-9E2B-FF4D-F921-22AED4307916}"/>
              </a:ext>
            </a:extLst>
          </p:cNvPr>
          <p:cNvSpPr>
            <a:spLocks noGrp="1"/>
          </p:cNvSpPr>
          <p:nvPr>
            <p:ph type="sldNum" sz="quarter" idx="11"/>
          </p:nvPr>
        </p:nvSpPr>
        <p:spPr/>
        <p:txBody>
          <a:bodyPr/>
          <a:lstStyle/>
          <a:p>
            <a:fld id="{CB71A0B3-436A-40BC-92D2-BFDE076B5301}" type="slidenum">
              <a:rPr lang="de-DE" smtClean="0"/>
              <a:pPr/>
              <a:t>21</a:t>
            </a:fld>
            <a:endParaRPr lang="de-DE"/>
          </a:p>
        </p:txBody>
      </p:sp>
      <p:sp>
        <p:nvSpPr>
          <p:cNvPr id="5" name="Datumsplatzhalter 4">
            <a:extLst>
              <a:ext uri="{FF2B5EF4-FFF2-40B4-BE49-F238E27FC236}">
                <a16:creationId xmlns:a16="http://schemas.microsoft.com/office/drawing/2014/main" id="{4659A128-239C-F001-6AF6-7DF88257BE18}"/>
              </a:ext>
            </a:extLst>
          </p:cNvPr>
          <p:cNvSpPr>
            <a:spLocks noGrp="1"/>
          </p:cNvSpPr>
          <p:nvPr>
            <p:ph type="dt" sz="half" idx="12"/>
          </p:nvPr>
        </p:nvSpPr>
        <p:spPr/>
        <p:txBody>
          <a:bodyPr/>
          <a:lstStyle/>
          <a:p>
            <a:r>
              <a:rPr lang="de-DE"/>
              <a:t>Datumsplatzhalter immer eingeblendet lassen (Logo)</a:t>
            </a:r>
          </a:p>
        </p:txBody>
      </p:sp>
      <p:sp>
        <p:nvSpPr>
          <p:cNvPr id="3" name="Fußzeilenplatzhalter 2">
            <a:extLst>
              <a:ext uri="{FF2B5EF4-FFF2-40B4-BE49-F238E27FC236}">
                <a16:creationId xmlns:a16="http://schemas.microsoft.com/office/drawing/2014/main" id="{F0AA6C31-47CE-C026-524E-3450BCC15B96}"/>
              </a:ext>
            </a:extLst>
          </p:cNvPr>
          <p:cNvSpPr>
            <a:spLocks noGrp="1"/>
          </p:cNvSpPr>
          <p:nvPr>
            <p:ph type="ftr" sz="quarter" idx="10"/>
          </p:nvPr>
        </p:nvSpPr>
        <p:spPr/>
        <p:txBody>
          <a:bodyPr>
            <a:normAutofit fontScale="25000" lnSpcReduction="20000"/>
          </a:bodyPr>
          <a:lstStyle/>
          <a:p>
            <a:r>
              <a:rPr lang="de-DE"/>
              <a:t>dm-Musterfolienbibliothek</a:t>
            </a:r>
          </a:p>
        </p:txBody>
      </p:sp>
      <p:sp>
        <p:nvSpPr>
          <p:cNvPr id="8" name="Titel 7">
            <a:extLst>
              <a:ext uri="{FF2B5EF4-FFF2-40B4-BE49-F238E27FC236}">
                <a16:creationId xmlns:a16="http://schemas.microsoft.com/office/drawing/2014/main" id="{ABD16DB5-99A7-FD33-35F2-C33FBA525325}"/>
              </a:ext>
            </a:extLst>
          </p:cNvPr>
          <p:cNvSpPr>
            <a:spLocks noGrp="1"/>
          </p:cNvSpPr>
          <p:nvPr>
            <p:ph type="title"/>
          </p:nvPr>
        </p:nvSpPr>
        <p:spPr/>
        <p:txBody>
          <a:bodyPr/>
          <a:lstStyle/>
          <a:p>
            <a:r>
              <a:rPr lang="de-DE" dirty="0"/>
              <a:t>Fazit</a:t>
            </a:r>
          </a:p>
        </p:txBody>
      </p:sp>
      <p:sp>
        <p:nvSpPr>
          <p:cNvPr id="2" name="Textplatzhalter 1">
            <a:extLst>
              <a:ext uri="{FF2B5EF4-FFF2-40B4-BE49-F238E27FC236}">
                <a16:creationId xmlns:a16="http://schemas.microsoft.com/office/drawing/2014/main" id="{A4773B3B-6F3F-CE23-F052-25A3C0C5CEDF}"/>
              </a:ext>
            </a:extLst>
          </p:cNvPr>
          <p:cNvSpPr>
            <a:spLocks noGrp="1"/>
          </p:cNvSpPr>
          <p:nvPr>
            <p:ph type="body" sz="quarter" idx="13"/>
          </p:nvPr>
        </p:nvSpPr>
        <p:spPr/>
        <p:txBody>
          <a:bodyPr/>
          <a:lstStyle/>
          <a:p>
            <a:r>
              <a:rPr lang="de-DE" dirty="0"/>
              <a:t>05</a:t>
            </a:r>
          </a:p>
        </p:txBody>
      </p:sp>
    </p:spTree>
    <p:extLst>
      <p:ext uri="{BB962C8B-B14F-4D97-AF65-F5344CB8AC3E}">
        <p14:creationId xmlns:p14="http://schemas.microsoft.com/office/powerpoint/2010/main" val="283700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65D2BF8-0962-47D3-F0CF-A3A9BD423134}"/>
              </a:ext>
            </a:extLst>
          </p:cNvPr>
          <p:cNvSpPr>
            <a:spLocks noGrp="1"/>
          </p:cNvSpPr>
          <p:nvPr>
            <p:ph type="title"/>
          </p:nvPr>
        </p:nvSpPr>
        <p:spPr>
          <a:xfrm>
            <a:off x="784740" y="2061557"/>
            <a:ext cx="9315224" cy="3023432"/>
          </a:xfrm>
        </p:spPr>
        <p:txBody>
          <a:bodyPr/>
          <a:lstStyle/>
          <a:p>
            <a:r>
              <a:rPr lang="de-DE" sz="3600" dirty="0"/>
              <a:t>Gesunde Unternehmensführung über Generationen hinweg gelingt mit klaren Werten, Sinnvermittlung  und konsequenter Ausrichtung an den Wünschen der Kunden. </a:t>
            </a:r>
          </a:p>
        </p:txBody>
      </p:sp>
      <p:sp>
        <p:nvSpPr>
          <p:cNvPr id="9" name="AutoShape 2" descr="Bildergebnis für christoph werner drogerie">
            <a:extLst>
              <a:ext uri="{FF2B5EF4-FFF2-40B4-BE49-F238E27FC236}">
                <a16:creationId xmlns:a16="http://schemas.microsoft.com/office/drawing/2014/main" id="{3D1E519F-4964-5CAD-2984-4E5F5027F88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1" name="Grafik 10">
            <a:extLst>
              <a:ext uri="{FF2B5EF4-FFF2-40B4-BE49-F238E27FC236}">
                <a16:creationId xmlns:a16="http://schemas.microsoft.com/office/drawing/2014/main" id="{4D0107AF-D0EB-256F-9D73-1DBF6B612870}"/>
              </a:ext>
            </a:extLst>
          </p:cNvPr>
          <p:cNvPicPr>
            <a:picLocks noChangeAspect="1"/>
          </p:cNvPicPr>
          <p:nvPr/>
        </p:nvPicPr>
        <p:blipFill>
          <a:blip r:embed="rId2"/>
          <a:stretch>
            <a:fillRect/>
          </a:stretch>
        </p:blipFill>
        <p:spPr>
          <a:xfrm>
            <a:off x="9638379" y="0"/>
            <a:ext cx="2553621" cy="1831311"/>
          </a:xfrm>
          <a:prstGeom prst="rect">
            <a:avLst/>
          </a:prstGeom>
        </p:spPr>
      </p:pic>
      <p:sp>
        <p:nvSpPr>
          <p:cNvPr id="12" name="Textfeld 11">
            <a:extLst>
              <a:ext uri="{FF2B5EF4-FFF2-40B4-BE49-F238E27FC236}">
                <a16:creationId xmlns:a16="http://schemas.microsoft.com/office/drawing/2014/main" id="{86A3D630-C81A-EB6A-6013-E3072E63EF2A}"/>
              </a:ext>
            </a:extLst>
          </p:cNvPr>
          <p:cNvSpPr txBox="1"/>
          <p:nvPr/>
        </p:nvSpPr>
        <p:spPr bwMode="gray">
          <a:xfrm>
            <a:off x="603026" y="1604357"/>
            <a:ext cx="8220131" cy="914400"/>
          </a:xfrm>
          <a:prstGeom prst="rect">
            <a:avLst/>
          </a:prstGeom>
          <a:noFill/>
        </p:spPr>
        <p:txBody>
          <a:bodyPr wrap="none" lIns="0" tIns="0" rIns="0" bIns="0" rtlCol="0">
            <a:noAutofit/>
          </a:bodyPr>
          <a:lstStyle/>
          <a:p>
            <a:pPr marL="180000" indent="-180000">
              <a:lnSpc>
                <a:spcPct val="90000"/>
              </a:lnSpc>
              <a:spcBef>
                <a:spcPts val="400"/>
              </a:spcBef>
              <a:spcAft>
                <a:spcPts val="400"/>
              </a:spcAft>
              <a:buFont typeface="Arial" panose="020B0604020202020204" pitchFamily="34" charset="0"/>
              <a:buChar char="•"/>
            </a:pPr>
            <a:r>
              <a:rPr lang="de-DE" sz="3200" i="1" dirty="0">
                <a:solidFill>
                  <a:schemeClr val="bg1"/>
                </a:solidFill>
              </a:rPr>
              <a:t>„Konsequente Kundenorientierung </a:t>
            </a:r>
          </a:p>
          <a:p>
            <a:pPr marL="180000" indent="-180000">
              <a:lnSpc>
                <a:spcPct val="90000"/>
              </a:lnSpc>
              <a:spcBef>
                <a:spcPts val="400"/>
              </a:spcBef>
              <a:spcAft>
                <a:spcPts val="400"/>
              </a:spcAft>
              <a:buFont typeface="Arial" panose="020B0604020202020204" pitchFamily="34" charset="0"/>
              <a:buChar char="•"/>
            </a:pPr>
            <a:r>
              <a:rPr lang="de-DE" sz="3200" i="1" dirty="0">
                <a:solidFill>
                  <a:schemeClr val="bg1"/>
                </a:solidFill>
              </a:rPr>
              <a:t>ist eine gute Voraussetzung für Zukunftsfähigkeit.“</a:t>
            </a:r>
          </a:p>
        </p:txBody>
      </p:sp>
    </p:spTree>
    <p:extLst>
      <p:ext uri="{BB962C8B-B14F-4D97-AF65-F5344CB8AC3E}">
        <p14:creationId xmlns:p14="http://schemas.microsoft.com/office/powerpoint/2010/main" val="50345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ßzeilenplatzhalter 1">
            <a:extLst>
              <a:ext uri="{FF2B5EF4-FFF2-40B4-BE49-F238E27FC236}">
                <a16:creationId xmlns:a16="http://schemas.microsoft.com/office/drawing/2014/main" id="{CC8BA5C9-E448-A6C3-C23A-42C222692818}"/>
              </a:ext>
            </a:extLst>
          </p:cNvPr>
          <p:cNvSpPr>
            <a:spLocks noGrp="1"/>
          </p:cNvSpPr>
          <p:nvPr>
            <p:ph type="ftr" sz="quarter" idx="10"/>
          </p:nvPr>
        </p:nvSpPr>
        <p:spPr/>
        <p:txBody>
          <a:bodyPr>
            <a:normAutofit fontScale="2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noFill/>
                <a:effectLst/>
                <a:uLnTx/>
                <a:uFillTx/>
                <a:latin typeface="DM Office"/>
                <a:ea typeface="+mn-ea"/>
                <a:cs typeface="+mn-cs"/>
              </a:rPr>
              <a:t>Strategietermin Zukunftsfähigkeit</a:t>
            </a:r>
          </a:p>
        </p:txBody>
      </p:sp>
      <p:sp>
        <p:nvSpPr>
          <p:cNvPr id="3" name="Foliennummernplatzhalter 2">
            <a:extLst>
              <a:ext uri="{FF2B5EF4-FFF2-40B4-BE49-F238E27FC236}">
                <a16:creationId xmlns:a16="http://schemas.microsoft.com/office/drawing/2014/main" id="{FAA32E91-DCE6-4D62-9C87-0D9A234E355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71A0B3-436A-40BC-92D2-BFDE076B5301}" type="slidenum">
              <a:rPr kumimoji="0" lang="de-DE" sz="1000" b="1" i="0" u="none" strike="noStrike" kern="1200" cap="none" spc="0" normalizeH="0" baseline="0" noProof="0" smtClean="0">
                <a:ln>
                  <a:noFill/>
                </a:ln>
                <a:noFill/>
                <a:effectLst/>
                <a:uLnTx/>
                <a:uFillTx/>
                <a:latin typeface="DM Offic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e-DE" sz="1000" b="1" i="0" u="none" strike="noStrike" kern="1200" cap="none" spc="0" normalizeH="0" baseline="0" noProof="0">
              <a:ln>
                <a:noFill/>
              </a:ln>
              <a:noFill/>
              <a:effectLst/>
              <a:uLnTx/>
              <a:uFillTx/>
              <a:latin typeface="DM Office"/>
              <a:ea typeface="+mn-ea"/>
              <a:cs typeface="+mn-cs"/>
            </a:endParaRPr>
          </a:p>
        </p:txBody>
      </p:sp>
      <p:sp>
        <p:nvSpPr>
          <p:cNvPr id="4" name="Datumsplatzhalter 3">
            <a:extLst>
              <a:ext uri="{FF2B5EF4-FFF2-40B4-BE49-F238E27FC236}">
                <a16:creationId xmlns:a16="http://schemas.microsoft.com/office/drawing/2014/main" id="{05A7F4FC-D8A4-D759-37DA-8FAEC0B207E8}"/>
              </a:ext>
            </a:extLst>
          </p:cNvPr>
          <p:cNvSpPr>
            <a:spLocks noGrp="1"/>
          </p:cNvSpPr>
          <p:nvPr>
            <p:ph type="dt" sz="half"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a:ln>
                  <a:noFill/>
                </a:ln>
                <a:noFill/>
                <a:effectLst/>
                <a:uLnTx/>
                <a:uFillTx/>
                <a:latin typeface="DM Office"/>
                <a:ea typeface="+mn-ea"/>
                <a:cs typeface="+mn-cs"/>
              </a:rPr>
              <a:t>Datumsplatzhalter immer eingeblendet lassen (Logo)</a:t>
            </a:r>
          </a:p>
        </p:txBody>
      </p:sp>
      <p:sp>
        <p:nvSpPr>
          <p:cNvPr id="5" name="Titel 4">
            <a:extLst>
              <a:ext uri="{FF2B5EF4-FFF2-40B4-BE49-F238E27FC236}">
                <a16:creationId xmlns:a16="http://schemas.microsoft.com/office/drawing/2014/main" id="{33B07919-07F3-3F77-0E30-730CADD00CCB}"/>
              </a:ext>
            </a:extLst>
          </p:cNvPr>
          <p:cNvSpPr>
            <a:spLocks noGrp="1"/>
          </p:cNvSpPr>
          <p:nvPr>
            <p:ph type="title"/>
          </p:nvPr>
        </p:nvSpPr>
        <p:spPr>
          <a:xfrm>
            <a:off x="993851" y="3429000"/>
            <a:ext cx="10621963" cy="2658130"/>
          </a:xfrm>
        </p:spPr>
        <p:txBody>
          <a:bodyPr/>
          <a:lstStyle/>
          <a:p>
            <a:r>
              <a:rPr lang="de-DE" sz="4400" dirty="0"/>
              <a:t>Vielen Dank</a:t>
            </a:r>
          </a:p>
        </p:txBody>
      </p:sp>
      <p:pic>
        <p:nvPicPr>
          <p:cNvPr id="6" name="Grafik 5">
            <a:extLst>
              <a:ext uri="{FF2B5EF4-FFF2-40B4-BE49-F238E27FC236}">
                <a16:creationId xmlns:a16="http://schemas.microsoft.com/office/drawing/2014/main" id="{62A09049-FBBE-4546-2071-CAE63D358C82}"/>
              </a:ext>
            </a:extLst>
          </p:cNvPr>
          <p:cNvPicPr>
            <a:picLocks noChangeAspect="1"/>
          </p:cNvPicPr>
          <p:nvPr/>
        </p:nvPicPr>
        <p:blipFill>
          <a:blip r:embed="rId3"/>
          <a:srcRect t="2843" b="2619"/>
          <a:stretch/>
        </p:blipFill>
        <p:spPr>
          <a:xfrm>
            <a:off x="4843531" y="616366"/>
            <a:ext cx="6354618" cy="3574473"/>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pic>
    </p:spTree>
    <p:extLst>
      <p:ext uri="{BB962C8B-B14F-4D97-AF65-F5344CB8AC3E}">
        <p14:creationId xmlns:p14="http://schemas.microsoft.com/office/powerpoint/2010/main" val="1927952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3BBC5A0B-DB95-1BB5-8D7E-A70D91358279}"/>
              </a:ext>
            </a:extLst>
          </p:cNvPr>
          <p:cNvSpPr>
            <a:spLocks noGrp="1"/>
          </p:cNvSpPr>
          <p:nvPr>
            <p:ph type="ftr" sz="quarter" idx="10"/>
          </p:nvPr>
        </p:nvSpPr>
        <p:spPr/>
        <p:txBody>
          <a:bodyPr>
            <a:normAutofit fontScale="25000" lnSpcReduction="20000"/>
          </a:bodyPr>
          <a:lstStyle/>
          <a:p>
            <a:r>
              <a:rPr lang="de-DE"/>
              <a:t>dm-Musterfolienbibliothek</a:t>
            </a:r>
          </a:p>
        </p:txBody>
      </p:sp>
      <p:sp>
        <p:nvSpPr>
          <p:cNvPr id="4" name="Foliennummernplatzhalter 3">
            <a:extLst>
              <a:ext uri="{FF2B5EF4-FFF2-40B4-BE49-F238E27FC236}">
                <a16:creationId xmlns:a16="http://schemas.microsoft.com/office/drawing/2014/main" id="{E042F68D-B5ED-C38C-D530-72752FF48A5C}"/>
              </a:ext>
            </a:extLst>
          </p:cNvPr>
          <p:cNvSpPr>
            <a:spLocks noGrp="1"/>
          </p:cNvSpPr>
          <p:nvPr>
            <p:ph type="sldNum" sz="quarter" idx="11"/>
          </p:nvPr>
        </p:nvSpPr>
        <p:spPr/>
        <p:txBody>
          <a:bodyPr/>
          <a:lstStyle/>
          <a:p>
            <a:fld id="{CB71A0B3-436A-40BC-92D2-BFDE076B5301}" type="slidenum">
              <a:rPr lang="de-DE" smtClean="0"/>
              <a:pPr/>
              <a:t>3</a:t>
            </a:fld>
            <a:endParaRPr lang="de-DE"/>
          </a:p>
        </p:txBody>
      </p:sp>
      <p:sp>
        <p:nvSpPr>
          <p:cNvPr id="5" name="Datumsplatzhalter 4">
            <a:extLst>
              <a:ext uri="{FF2B5EF4-FFF2-40B4-BE49-F238E27FC236}">
                <a16:creationId xmlns:a16="http://schemas.microsoft.com/office/drawing/2014/main" id="{957B6742-ED77-5CA1-43A6-E7916A7EB5CC}"/>
              </a:ext>
            </a:extLst>
          </p:cNvPr>
          <p:cNvSpPr>
            <a:spLocks noGrp="1"/>
          </p:cNvSpPr>
          <p:nvPr>
            <p:ph type="dt" sz="half" idx="12"/>
          </p:nvPr>
        </p:nvSpPr>
        <p:spPr/>
        <p:txBody>
          <a:bodyPr/>
          <a:lstStyle/>
          <a:p>
            <a:r>
              <a:rPr lang="de-DE"/>
              <a:t>Datumsplatzhalter immer eingeblendet lassen (Logo)</a:t>
            </a:r>
          </a:p>
        </p:txBody>
      </p:sp>
      <p:sp>
        <p:nvSpPr>
          <p:cNvPr id="8" name="Titel 7">
            <a:extLst>
              <a:ext uri="{FF2B5EF4-FFF2-40B4-BE49-F238E27FC236}">
                <a16:creationId xmlns:a16="http://schemas.microsoft.com/office/drawing/2014/main" id="{25890C04-1860-1F1A-207E-5E3A6707C668}"/>
              </a:ext>
            </a:extLst>
          </p:cNvPr>
          <p:cNvSpPr>
            <a:spLocks noGrp="1"/>
          </p:cNvSpPr>
          <p:nvPr>
            <p:ph type="title"/>
          </p:nvPr>
        </p:nvSpPr>
        <p:spPr/>
        <p:txBody>
          <a:bodyPr/>
          <a:lstStyle/>
          <a:p>
            <a:r>
              <a:rPr lang="de-DE" dirty="0"/>
              <a:t>Zahlen und Fakten</a:t>
            </a:r>
          </a:p>
        </p:txBody>
      </p:sp>
      <p:sp>
        <p:nvSpPr>
          <p:cNvPr id="9" name="Textplatzhalter 8">
            <a:extLst>
              <a:ext uri="{FF2B5EF4-FFF2-40B4-BE49-F238E27FC236}">
                <a16:creationId xmlns:a16="http://schemas.microsoft.com/office/drawing/2014/main" id="{FD5BDBB3-11BA-A7FB-E543-2211414BB4E7}"/>
              </a:ext>
            </a:extLst>
          </p:cNvPr>
          <p:cNvSpPr>
            <a:spLocks noGrp="1"/>
          </p:cNvSpPr>
          <p:nvPr>
            <p:ph type="body" sz="quarter" idx="13"/>
          </p:nvPr>
        </p:nvSpPr>
        <p:spPr/>
        <p:txBody>
          <a:bodyPr/>
          <a:lstStyle/>
          <a:p>
            <a:endParaRPr lang="de-DE"/>
          </a:p>
        </p:txBody>
      </p:sp>
    </p:spTree>
    <p:extLst>
      <p:ext uri="{BB962C8B-B14F-4D97-AF65-F5344CB8AC3E}">
        <p14:creationId xmlns:p14="http://schemas.microsoft.com/office/powerpoint/2010/main" val="1657717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3FDEA9-111D-4570-8D23-7AA17FA73D5A}" type="slidenum">
              <a:rPr kumimoji="0" lang="de-DE" sz="1000" b="1" i="0" u="none" strike="noStrike" kern="1200" cap="none" spc="0" normalizeH="0" baseline="0" noProof="0" smtClean="0">
                <a:ln>
                  <a:noFill/>
                </a:ln>
                <a:solidFill>
                  <a:prstClr val="white"/>
                </a:solidFill>
                <a:effectLst/>
                <a:uLnTx/>
                <a:uFillTx/>
                <a:latin typeface="DM Offic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000" b="1" i="0" u="none" strike="noStrike" kern="1200" cap="none" spc="0" normalizeH="0" baseline="0" noProof="0">
              <a:ln>
                <a:noFill/>
              </a:ln>
              <a:solidFill>
                <a:prstClr val="white"/>
              </a:solidFill>
              <a:effectLst/>
              <a:uLnTx/>
              <a:uFillTx/>
              <a:latin typeface="DM Office"/>
              <a:ea typeface="+mn-ea"/>
              <a:cs typeface="+mn-cs"/>
            </a:endParaRPr>
          </a:p>
        </p:txBody>
      </p:sp>
      <p:sp>
        <p:nvSpPr>
          <p:cNvPr id="2" name="Titel 1"/>
          <p:cNvSpPr>
            <a:spLocks noGrp="1"/>
          </p:cNvSpPr>
          <p:nvPr>
            <p:ph type="title"/>
          </p:nvPr>
        </p:nvSpPr>
        <p:spPr/>
        <p:txBody>
          <a:bodyPr/>
          <a:lstStyle/>
          <a:p>
            <a:r>
              <a:rPr lang="de-DE"/>
              <a:t>Kurzportrait</a:t>
            </a:r>
          </a:p>
        </p:txBody>
      </p:sp>
      <p:pic>
        <p:nvPicPr>
          <p:cNvPr id="24" name="Picture 7" descr="E:\04_Bilder\Lizenzfreie Bilder - alle Nutzungsrechte\Grafiken _ Icons\Icons4.jpg">
            <a:extLst>
              <a:ext uri="{FF2B5EF4-FFF2-40B4-BE49-F238E27FC236}">
                <a16:creationId xmlns:a16="http://schemas.microsoft.com/office/drawing/2014/main" id="{9633F829-6FCC-4EE6-AF5A-6063D2F186EA}"/>
              </a:ext>
            </a:extLst>
          </p:cNvPr>
          <p:cNvPicPr>
            <a:picLocks noChangeAspect="1" noChangeArrowheads="1"/>
          </p:cNvPicPr>
          <p:nvPr/>
        </p:nvPicPr>
        <p:blipFill rotWithShape="1">
          <a:blip r:embed="rId3"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bwMode="auto">
          <a:xfrm>
            <a:off x="731277" y="1702795"/>
            <a:ext cx="528000" cy="549877"/>
          </a:xfrm>
          <a:prstGeom prst="rect">
            <a:avLst/>
          </a:prstGeom>
          <a:noFill/>
          <a:effectLst/>
          <a:extLst>
            <a:ext uri="{909E8E84-426E-40DD-AFC4-6F175D3DCCD1}">
              <a14:hiddenFill xmlns:a14="http://schemas.microsoft.com/office/drawing/2010/main">
                <a:solidFill>
                  <a:srgbClr val="FFFFFF"/>
                </a:solidFill>
              </a14:hiddenFill>
            </a:ext>
          </a:extLst>
        </p:spPr>
      </p:pic>
      <p:sp>
        <p:nvSpPr>
          <p:cNvPr id="25" name="Textfeld 24">
            <a:extLst>
              <a:ext uri="{FF2B5EF4-FFF2-40B4-BE49-F238E27FC236}">
                <a16:creationId xmlns:a16="http://schemas.microsoft.com/office/drawing/2014/main" id="{C53D9AC9-F66E-468A-9071-0CF80C8CC4FB}"/>
              </a:ext>
            </a:extLst>
          </p:cNvPr>
          <p:cNvSpPr txBox="1"/>
          <p:nvPr/>
        </p:nvSpPr>
        <p:spPr>
          <a:xfrm>
            <a:off x="1609644" y="1701600"/>
            <a:ext cx="3212629" cy="527899"/>
          </a:xfrm>
          <a:prstGeom prst="rect">
            <a:avLst/>
          </a:prstGeom>
          <a:noFill/>
        </p:spPr>
        <p:txBody>
          <a:bodyPr wrap="square" lIns="0" tIns="0" rIns="0" bIns="0" rtlCol="0">
            <a:no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2133" b="1" i="0" u="none" strike="noStrike" kern="1200" cap="none" spc="0" normalizeH="0" baseline="0" noProof="0">
                <a:ln>
                  <a:noFill/>
                </a:ln>
                <a:solidFill>
                  <a:srgbClr val="58585A"/>
                </a:solidFill>
                <a:effectLst/>
                <a:uLnTx/>
                <a:uFillTx/>
                <a:latin typeface="DM Office"/>
                <a:ea typeface="+mn-ea"/>
                <a:cs typeface="+mn-cs"/>
              </a:rPr>
              <a:t>Führender Drogeriemarkt</a:t>
            </a:r>
          </a:p>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1867" b="0" i="0" u="none" strike="noStrike" kern="1200" cap="none" spc="0" normalizeH="0" baseline="0" noProof="0">
                <a:ln>
                  <a:noFill/>
                </a:ln>
                <a:solidFill>
                  <a:srgbClr val="58585A"/>
                </a:solidFill>
                <a:effectLst/>
                <a:uLnTx/>
                <a:uFillTx/>
                <a:latin typeface="DM Office"/>
                <a:ea typeface="+mn-ea"/>
                <a:cs typeface="+mn-cs"/>
              </a:rPr>
              <a:t>u. a. in Deutschland</a:t>
            </a:r>
          </a:p>
        </p:txBody>
      </p:sp>
      <p:sp>
        <p:nvSpPr>
          <p:cNvPr id="27" name="Textfeld 26">
            <a:extLst>
              <a:ext uri="{FF2B5EF4-FFF2-40B4-BE49-F238E27FC236}">
                <a16:creationId xmlns:a16="http://schemas.microsoft.com/office/drawing/2014/main" id="{79CA502E-A63E-47AB-B10E-0C054DC0C617}"/>
              </a:ext>
            </a:extLst>
          </p:cNvPr>
          <p:cNvSpPr txBox="1"/>
          <p:nvPr/>
        </p:nvSpPr>
        <p:spPr>
          <a:xfrm>
            <a:off x="1593082" y="4440783"/>
            <a:ext cx="4502918" cy="527899"/>
          </a:xfrm>
          <a:prstGeom prst="rect">
            <a:avLst/>
          </a:prstGeom>
          <a:noFill/>
        </p:spPr>
        <p:txBody>
          <a:bodyPr wrap="square" lIns="0" tIns="0" rIns="0" bIns="0" rtlCol="0">
            <a:no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2133" b="1" i="0" u="none" strike="noStrike" kern="1200" cap="none" spc="0" normalizeH="0" baseline="0" noProof="0">
                <a:ln>
                  <a:noFill/>
                </a:ln>
                <a:solidFill>
                  <a:srgbClr val="58585A"/>
                </a:solidFill>
                <a:effectLst/>
                <a:uLnTx/>
                <a:uFillTx/>
                <a:latin typeface="DM Office"/>
                <a:ea typeface="+mn-ea"/>
                <a:cs typeface="+mn-cs"/>
              </a:rPr>
              <a:t>63.648 Mitarbeitende in Deutschland</a:t>
            </a:r>
          </a:p>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1867" b="0" i="0" u="none" strike="noStrike" kern="1200" cap="none" spc="0" normalizeH="0" baseline="0" noProof="0">
                <a:ln>
                  <a:noFill/>
                </a:ln>
                <a:solidFill>
                  <a:srgbClr val="58585A"/>
                </a:solidFill>
                <a:effectLst/>
                <a:uLnTx/>
                <a:uFillTx/>
                <a:latin typeface="DM Office"/>
                <a:ea typeface="+mn-ea"/>
                <a:cs typeface="+mn-cs"/>
              </a:rPr>
              <a:t>93.426 Mitarbeitende in der dm-Gruppe</a:t>
            </a:r>
          </a:p>
        </p:txBody>
      </p:sp>
      <p:pic>
        <p:nvPicPr>
          <p:cNvPr id="28" name="Picture 3" descr="C:\Users\supper187\Business\Release\04_Bilder\Lizenzfreie Bilder - alle Nutzungsrechte\Grafiken _ Icons\Icons4.jpg">
            <a:extLst>
              <a:ext uri="{FF2B5EF4-FFF2-40B4-BE49-F238E27FC236}">
                <a16:creationId xmlns:a16="http://schemas.microsoft.com/office/drawing/2014/main" id="{B64359F9-7EE0-414E-83CD-416492B85830}"/>
              </a:ext>
            </a:extLst>
          </p:cNvPr>
          <p:cNvPicPr>
            <a:picLocks noChangeAspect="1" noChangeArrowheads="1"/>
          </p:cNvPicPr>
          <p:nvPr/>
        </p:nvPicPr>
        <p:blipFill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bwMode="auto">
          <a:xfrm>
            <a:off x="730375" y="4460348"/>
            <a:ext cx="528000" cy="48507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5" descr="C:\Users\supper187\Business\Release\04_Bilder\Lizenzfreie Bilder - alle Nutzungsrechte\Grafiken _ Icons\Icons4.jpg">
            <a:extLst>
              <a:ext uri="{FF2B5EF4-FFF2-40B4-BE49-F238E27FC236}">
                <a16:creationId xmlns:a16="http://schemas.microsoft.com/office/drawing/2014/main" id="{EF44140A-2AF0-438C-B0B1-1401BA6E87BA}"/>
              </a:ext>
            </a:extLst>
          </p:cNvPr>
          <p:cNvPicPr>
            <a:picLocks noChangeAspect="1" noChangeArrowheads="1"/>
          </p:cNvPicPr>
          <p:nvPr/>
        </p:nvPicPr>
        <p:blipFill rotWithShape="1">
          <a:blip r:embed="rId5"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bwMode="auto">
          <a:xfrm>
            <a:off x="730375" y="5375952"/>
            <a:ext cx="528000" cy="540744"/>
          </a:xfrm>
          <a:prstGeom prst="rect">
            <a:avLst/>
          </a:prstGeom>
          <a:noFill/>
          <a:extLst>
            <a:ext uri="{909E8E84-426E-40DD-AFC4-6F175D3DCCD1}">
              <a14:hiddenFill xmlns:a14="http://schemas.microsoft.com/office/drawing/2010/main">
                <a:solidFill>
                  <a:srgbClr val="FFFFFF"/>
                </a:solidFill>
              </a14:hiddenFill>
            </a:ext>
          </a:extLst>
        </p:spPr>
      </p:pic>
      <p:sp>
        <p:nvSpPr>
          <p:cNvPr id="31" name="Textfeld 30">
            <a:extLst>
              <a:ext uri="{FF2B5EF4-FFF2-40B4-BE49-F238E27FC236}">
                <a16:creationId xmlns:a16="http://schemas.microsoft.com/office/drawing/2014/main" id="{90C94023-E999-476E-9DE8-497FC9986E87}"/>
              </a:ext>
            </a:extLst>
          </p:cNvPr>
          <p:cNvSpPr txBox="1"/>
          <p:nvPr/>
        </p:nvSpPr>
        <p:spPr>
          <a:xfrm>
            <a:off x="1593082" y="5352252"/>
            <a:ext cx="7194721" cy="527899"/>
          </a:xfrm>
          <a:prstGeom prst="rect">
            <a:avLst/>
          </a:prstGeom>
          <a:noFill/>
        </p:spPr>
        <p:txBody>
          <a:bodyPr wrap="square" lIns="0" tIns="0" rIns="0" bIns="0" rtlCol="0">
            <a:no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2133" b="1" i="0" u="none" strike="noStrike" kern="1200" cap="none" spc="0" normalizeH="0" baseline="0" noProof="0">
                <a:ln>
                  <a:noFill/>
                </a:ln>
                <a:solidFill>
                  <a:srgbClr val="58585A"/>
                </a:solidFill>
                <a:effectLst/>
                <a:uLnTx/>
                <a:uFillTx/>
                <a:latin typeface="DM Office"/>
                <a:ea typeface="+mn-ea"/>
                <a:cs typeface="+mn-cs"/>
              </a:rPr>
              <a:t>13,27 Mrd. Euro Umsatz im GJ 2024/25</a:t>
            </a:r>
          </a:p>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1867" b="0" i="0" u="none" strike="noStrike" kern="1200" cap="none" spc="0" normalizeH="0" baseline="0" noProof="0">
                <a:ln>
                  <a:noFill/>
                </a:ln>
                <a:solidFill>
                  <a:srgbClr val="58585A"/>
                </a:solidFill>
                <a:effectLst/>
                <a:uLnTx/>
                <a:uFillTx/>
                <a:latin typeface="DM Office"/>
                <a:ea typeface="+mn-ea"/>
                <a:cs typeface="+mn-cs"/>
              </a:rPr>
              <a:t>19,19 Mrd. Euro Umsatz in der </a:t>
            </a:r>
            <a:r>
              <a:rPr kumimoji="0" lang="de-DE" sz="1867" b="0" i="0" u="none" strike="noStrike" kern="1200" cap="none" spc="0" normalizeH="0" baseline="0" noProof="0" err="1">
                <a:ln>
                  <a:noFill/>
                </a:ln>
                <a:solidFill>
                  <a:srgbClr val="58585A"/>
                </a:solidFill>
                <a:effectLst/>
                <a:uLnTx/>
                <a:uFillTx/>
                <a:latin typeface="DM Office"/>
                <a:ea typeface="+mn-ea"/>
                <a:cs typeface="+mn-cs"/>
              </a:rPr>
              <a:t>dm</a:t>
            </a:r>
            <a:r>
              <a:rPr kumimoji="0" lang="de-DE" sz="1867" b="0" i="0" u="none" strike="noStrike" kern="1200" cap="none" spc="0" normalizeH="0" baseline="0" noProof="0">
                <a:ln>
                  <a:noFill/>
                </a:ln>
                <a:solidFill>
                  <a:srgbClr val="58585A"/>
                </a:solidFill>
                <a:effectLst/>
                <a:uLnTx/>
                <a:uFillTx/>
                <a:latin typeface="DM Office"/>
                <a:ea typeface="+mn-ea"/>
                <a:cs typeface="+mn-cs"/>
              </a:rPr>
              <a:t>-Gruppe</a:t>
            </a:r>
          </a:p>
        </p:txBody>
      </p:sp>
      <p:pic>
        <p:nvPicPr>
          <p:cNvPr id="33" name="Picture 6" descr="C:\Users\supper187\Business\Release\04_Bilder\Lizenzfreie Bilder - alle Nutzungsrechte\Grafiken _ Icons\Icons5.jpg">
            <a:extLst>
              <a:ext uri="{FF2B5EF4-FFF2-40B4-BE49-F238E27FC236}">
                <a16:creationId xmlns:a16="http://schemas.microsoft.com/office/drawing/2014/main" id="{9C604BD2-4469-4AD7-AD17-41B39916EB59}"/>
              </a:ext>
            </a:extLst>
          </p:cNvPr>
          <p:cNvPicPr>
            <a:picLocks noChangeAspect="1" noChangeArrowheads="1"/>
          </p:cNvPicPr>
          <p:nvPr/>
        </p:nvPicPr>
        <p:blipFill rotWithShape="1">
          <a:blip r:embed="rId6"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bwMode="auto">
          <a:xfrm>
            <a:off x="730375" y="2628610"/>
            <a:ext cx="528000" cy="491884"/>
          </a:xfrm>
          <a:prstGeom prst="rect">
            <a:avLst/>
          </a:prstGeom>
          <a:noFill/>
          <a:extLst>
            <a:ext uri="{909E8E84-426E-40DD-AFC4-6F175D3DCCD1}">
              <a14:hiddenFill xmlns:a14="http://schemas.microsoft.com/office/drawing/2010/main">
                <a:solidFill>
                  <a:srgbClr val="FFFFFF"/>
                </a:solidFill>
              </a14:hiddenFill>
            </a:ext>
          </a:extLst>
        </p:spPr>
      </p:pic>
      <p:sp>
        <p:nvSpPr>
          <p:cNvPr id="34" name="Textfeld 33">
            <a:extLst>
              <a:ext uri="{FF2B5EF4-FFF2-40B4-BE49-F238E27FC236}">
                <a16:creationId xmlns:a16="http://schemas.microsoft.com/office/drawing/2014/main" id="{E3FF4AC0-71C7-4A70-9995-3198D0EFB63F}"/>
              </a:ext>
            </a:extLst>
          </p:cNvPr>
          <p:cNvSpPr txBox="1"/>
          <p:nvPr/>
        </p:nvSpPr>
        <p:spPr>
          <a:xfrm>
            <a:off x="1609645" y="2613069"/>
            <a:ext cx="3910292" cy="527899"/>
          </a:xfrm>
          <a:prstGeom prst="rect">
            <a:avLst/>
          </a:prstGeom>
          <a:noFill/>
        </p:spPr>
        <p:txBody>
          <a:bodyPr wrap="square" lIns="0" tIns="0" rIns="0" bIns="0" rtlCol="0">
            <a:no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2133" b="1" i="0" u="none" strike="noStrike" kern="1200" cap="none" spc="0" normalizeH="0" baseline="0" noProof="0">
                <a:ln>
                  <a:noFill/>
                </a:ln>
                <a:solidFill>
                  <a:srgbClr val="58585A"/>
                </a:solidFill>
                <a:effectLst/>
                <a:uLnTx/>
                <a:uFillTx/>
                <a:latin typeface="DM Office"/>
                <a:ea typeface="+mn-ea"/>
                <a:cs typeface="+mn-cs"/>
              </a:rPr>
              <a:t>2.154 Märkte in Deutschland</a:t>
            </a:r>
          </a:p>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1867" b="0" i="0" u="none" strike="noStrike" kern="1200" cap="none" spc="0" normalizeH="0" baseline="0" noProof="0">
                <a:ln>
                  <a:noFill/>
                </a:ln>
                <a:solidFill>
                  <a:srgbClr val="58585A"/>
                </a:solidFill>
                <a:effectLst/>
                <a:uLnTx/>
                <a:uFillTx/>
                <a:latin typeface="DM Office"/>
                <a:ea typeface="+mn-ea"/>
                <a:cs typeface="+mn-cs"/>
              </a:rPr>
              <a:t>4.189 Märkte in Europa</a:t>
            </a:r>
          </a:p>
        </p:txBody>
      </p:sp>
      <p:pic>
        <p:nvPicPr>
          <p:cNvPr id="36" name="Picture 7" descr="E:\04_Bilder\Lizenzfreie Bilder - alle Nutzungsrechte\Grafiken _ Icons\Icons4.jpg">
            <a:extLst>
              <a:ext uri="{FF2B5EF4-FFF2-40B4-BE49-F238E27FC236}">
                <a16:creationId xmlns:a16="http://schemas.microsoft.com/office/drawing/2014/main" id="{9AC57033-3736-4826-9FE1-9F224C2F7CB4}"/>
              </a:ext>
            </a:extLst>
          </p:cNvPr>
          <p:cNvPicPr>
            <a:picLocks noChangeAspect="1" noChangeArrowheads="1"/>
          </p:cNvPicPr>
          <p:nvPr/>
        </p:nvPicPr>
        <p:blipFill rotWithShape="1">
          <a:blip r:embed="rId7" cstate="email">
            <a:duotone>
              <a:schemeClr val="accent1">
                <a:shade val="45000"/>
                <a:satMod val="135000"/>
              </a:schemeClr>
              <a:prstClr val="white"/>
            </a:duotone>
            <a:extLst>
              <a:ext uri="{28A0092B-C50C-407E-A947-70E740481C1C}">
                <a14:useLocalDpi xmlns:a14="http://schemas.microsoft.com/office/drawing/2010/main"/>
              </a:ext>
            </a:extLst>
          </a:blip>
          <a:srcRect/>
          <a:stretch/>
        </p:blipFill>
        <p:spPr bwMode="auto">
          <a:xfrm>
            <a:off x="730375" y="3548911"/>
            <a:ext cx="528000" cy="564005"/>
          </a:xfrm>
          <a:prstGeom prst="rect">
            <a:avLst/>
          </a:prstGeom>
          <a:noFill/>
          <a:extLst>
            <a:ext uri="{909E8E84-426E-40DD-AFC4-6F175D3DCCD1}">
              <a14:hiddenFill xmlns:a14="http://schemas.microsoft.com/office/drawing/2010/main">
                <a:solidFill>
                  <a:srgbClr val="FFFFFF"/>
                </a:solidFill>
              </a14:hiddenFill>
            </a:ext>
          </a:extLst>
        </p:spPr>
      </p:pic>
      <p:sp>
        <p:nvSpPr>
          <p:cNvPr id="37" name="Textfeld 36">
            <a:extLst>
              <a:ext uri="{FF2B5EF4-FFF2-40B4-BE49-F238E27FC236}">
                <a16:creationId xmlns:a16="http://schemas.microsoft.com/office/drawing/2014/main" id="{93998F55-C36B-4641-B322-66C1671684D5}"/>
              </a:ext>
            </a:extLst>
          </p:cNvPr>
          <p:cNvSpPr txBox="1"/>
          <p:nvPr/>
        </p:nvSpPr>
        <p:spPr>
          <a:xfrm>
            <a:off x="1593082" y="3529313"/>
            <a:ext cx="3478244" cy="527899"/>
          </a:xfrm>
          <a:prstGeom prst="rect">
            <a:avLst/>
          </a:prstGeom>
          <a:noFill/>
        </p:spPr>
        <p:txBody>
          <a:bodyPr wrap="square" lIns="0" tIns="0" rIns="0" bIns="0" rtlCol="0">
            <a:no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2133" b="1" i="0" u="none" strike="noStrike" kern="1200" cap="none" spc="0" normalizeH="0" baseline="0" noProof="0">
                <a:ln>
                  <a:noFill/>
                </a:ln>
                <a:solidFill>
                  <a:srgbClr val="58585A"/>
                </a:solidFill>
                <a:effectLst/>
                <a:uLnTx/>
                <a:uFillTx/>
                <a:latin typeface="DM Office"/>
                <a:ea typeface="+mn-ea"/>
                <a:cs typeface="+mn-cs"/>
              </a:rPr>
              <a:t>Marktpräsenz</a:t>
            </a:r>
          </a:p>
          <a:p>
            <a:pPr marL="0" marR="0" lvl="0" indent="0" algn="l" defTabSz="914400" rtl="0" eaLnBrk="1" fontAlgn="auto" latinLnBrk="0" hangingPunct="1">
              <a:lnSpc>
                <a:spcPts val="2400"/>
              </a:lnSpc>
              <a:spcBef>
                <a:spcPts val="0"/>
              </a:spcBef>
              <a:spcAft>
                <a:spcPts val="0"/>
              </a:spcAft>
              <a:buClrTx/>
              <a:buSzTx/>
              <a:buFontTx/>
              <a:buNone/>
              <a:tabLst/>
              <a:defRPr/>
            </a:pPr>
            <a:r>
              <a:rPr kumimoji="0" lang="de-DE" sz="1867" b="0" i="0" u="none" strike="noStrike" kern="1200" cap="none" spc="0" normalizeH="0" baseline="0" noProof="0">
                <a:ln>
                  <a:noFill/>
                </a:ln>
                <a:solidFill>
                  <a:srgbClr val="58585A"/>
                </a:solidFill>
                <a:effectLst/>
                <a:uLnTx/>
                <a:uFillTx/>
                <a:latin typeface="DM Office"/>
                <a:ea typeface="+mn-ea"/>
                <a:cs typeface="+mn-cs"/>
              </a:rPr>
              <a:t>in 14 Ländern Europas</a:t>
            </a:r>
          </a:p>
        </p:txBody>
      </p:sp>
      <p:pic>
        <p:nvPicPr>
          <p:cNvPr id="18" name="Grafik 17">
            <a:extLst>
              <a:ext uri="{FF2B5EF4-FFF2-40B4-BE49-F238E27FC236}">
                <a16:creationId xmlns:a16="http://schemas.microsoft.com/office/drawing/2014/main" id="{0AA580E9-B368-4609-B6FD-03185468832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7107257" y="454747"/>
            <a:ext cx="5242616" cy="5242616"/>
          </a:xfrm>
          <a:prstGeom prst="ellipse">
            <a:avLst/>
          </a:prstGeom>
          <a:ln w="3175">
            <a:solidFill>
              <a:srgbClr val="878789"/>
            </a:solidFill>
          </a:ln>
        </p:spPr>
      </p:pic>
      <p:pic>
        <p:nvPicPr>
          <p:cNvPr id="23" name="Grafik 22">
            <a:extLst>
              <a:ext uri="{FF2B5EF4-FFF2-40B4-BE49-F238E27FC236}">
                <a16:creationId xmlns:a16="http://schemas.microsoft.com/office/drawing/2014/main" id="{9DF4DC93-536C-4B3E-A065-5B1A7D220C7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561920" y="-28313"/>
            <a:ext cx="2862051" cy="2862051"/>
          </a:xfrm>
          <a:prstGeom prst="ellipse">
            <a:avLst/>
          </a:prstGeom>
          <a:ln w="3175">
            <a:solidFill>
              <a:srgbClr val="878789"/>
            </a:solidFill>
          </a:ln>
        </p:spPr>
      </p:pic>
    </p:spTree>
    <p:extLst>
      <p:ext uri="{BB962C8B-B14F-4D97-AF65-F5344CB8AC3E}">
        <p14:creationId xmlns:p14="http://schemas.microsoft.com/office/powerpoint/2010/main" val="191108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CB4C2516-8378-316D-7578-414981994205}"/>
              </a:ext>
            </a:extLst>
          </p:cNvPr>
          <p:cNvPicPr>
            <a:picLocks noChangeAspect="1"/>
          </p:cNvPicPr>
          <p:nvPr/>
        </p:nvPicPr>
        <p:blipFill>
          <a:blip r:embed="rId2"/>
          <a:srcRect b="3434"/>
          <a:stretch>
            <a:fillRect/>
          </a:stretch>
        </p:blipFill>
        <p:spPr>
          <a:xfrm>
            <a:off x="499505" y="217971"/>
            <a:ext cx="10317431" cy="5803556"/>
          </a:xfrm>
          <a:custGeom>
            <a:avLst/>
            <a:gdLst>
              <a:gd name="connsiteX0" fmla="*/ 0 w 4116387"/>
              <a:gd name="connsiteY0" fmla="*/ 0 h 6858000"/>
              <a:gd name="connsiteX1" fmla="*/ 4116387 w 4116387"/>
              <a:gd name="connsiteY1" fmla="*/ 0 h 6858000"/>
              <a:gd name="connsiteX2" fmla="*/ 4116387 w 4116387"/>
              <a:gd name="connsiteY2" fmla="*/ 6858000 h 6858000"/>
              <a:gd name="connsiteX3" fmla="*/ 0 w 41163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16387" h="6858000">
                <a:moveTo>
                  <a:pt x="0" y="0"/>
                </a:moveTo>
                <a:lnTo>
                  <a:pt x="4116387" y="0"/>
                </a:lnTo>
                <a:lnTo>
                  <a:pt x="4116387" y="6858000"/>
                </a:lnTo>
                <a:lnTo>
                  <a:pt x="0" y="6858000"/>
                </a:lnTo>
                <a:close/>
              </a:path>
            </a:pathLst>
          </a:custGeom>
          <a:noFill/>
        </p:spPr>
      </p:pic>
      <p:sp>
        <p:nvSpPr>
          <p:cNvPr id="3" name="Foliennummernplatzhalter 2">
            <a:extLst>
              <a:ext uri="{FF2B5EF4-FFF2-40B4-BE49-F238E27FC236}">
                <a16:creationId xmlns:a16="http://schemas.microsoft.com/office/drawing/2014/main" id="{2FAABBFC-37C6-D51B-73D2-AA8438BFAE46}"/>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B71A0B3-436A-40BC-92D2-BFDE076B5301}" type="slidenum">
              <a:rPr kumimoji="0" lang="de-DE" sz="1000" b="1" i="0" u="none" strike="noStrike" kern="1200" cap="none" spc="0" normalizeH="0" baseline="0" noProof="0" smtClean="0">
                <a:ln>
                  <a:noFill/>
                </a:ln>
                <a:solidFill>
                  <a:prstClr val="black"/>
                </a:solidFill>
                <a:effectLst/>
                <a:uLnTx/>
                <a:uFillTx/>
                <a:latin typeface="DM Office"/>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de-DE" sz="1000" b="1" i="0" u="none" strike="noStrike" kern="1200" cap="none" spc="0" normalizeH="0" baseline="0" noProof="0">
              <a:ln>
                <a:noFill/>
              </a:ln>
              <a:solidFill>
                <a:prstClr val="black"/>
              </a:solidFill>
              <a:effectLst/>
              <a:uLnTx/>
              <a:uFillTx/>
              <a:latin typeface="DM Office"/>
              <a:ea typeface="+mn-ea"/>
              <a:cs typeface="+mn-cs"/>
            </a:endParaRPr>
          </a:p>
        </p:txBody>
      </p:sp>
      <p:sp>
        <p:nvSpPr>
          <p:cNvPr id="16" name="Datumsplatzhalter 24">
            <a:extLst>
              <a:ext uri="{FF2B5EF4-FFF2-40B4-BE49-F238E27FC236}">
                <a16:creationId xmlns:a16="http://schemas.microsoft.com/office/drawing/2014/main" id="{97DD227B-D060-F870-9A60-26344E3449AE}"/>
              </a:ext>
            </a:extLst>
          </p:cNvPr>
          <p:cNvSpPr>
            <a:spLocks noGrp="1"/>
          </p:cNvSpPr>
          <p:nvPr>
            <p:ph type="dt" sz="half" idx="10"/>
          </p:nvPr>
        </p:nvSpPr>
        <p:spPr>
          <a:xfrm>
            <a:off x="0" y="5995288"/>
            <a:ext cx="12192000" cy="86271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noFill/>
                <a:effectLst/>
                <a:uLnTx/>
                <a:uFillTx/>
                <a:latin typeface="DM Office"/>
                <a:ea typeface="+mn-ea"/>
                <a:cs typeface="+mn-cs"/>
              </a:rPr>
              <a:t>Datumsplatzhalter immer eingeblendet lassen (Logo)</a:t>
            </a:r>
          </a:p>
        </p:txBody>
      </p:sp>
    </p:spTree>
    <p:extLst>
      <p:ext uri="{BB962C8B-B14F-4D97-AF65-F5344CB8AC3E}">
        <p14:creationId xmlns:p14="http://schemas.microsoft.com/office/powerpoint/2010/main" val="3326726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platzhalter 14">
            <a:extLst>
              <a:ext uri="{FF2B5EF4-FFF2-40B4-BE49-F238E27FC236}">
                <a16:creationId xmlns:a16="http://schemas.microsoft.com/office/drawing/2014/main" id="{531D7668-2984-8C23-926C-B3B36727B205}"/>
              </a:ext>
            </a:extLst>
          </p:cNvPr>
          <p:cNvSpPr>
            <a:spLocks noGrp="1"/>
          </p:cNvSpPr>
          <p:nvPr>
            <p:ph type="body" sz="quarter" idx="14"/>
          </p:nvPr>
        </p:nvSpPr>
        <p:spPr/>
        <p:txBody>
          <a:bodyPr/>
          <a:lstStyle/>
          <a:p>
            <a:endParaRPr lang="de-DE"/>
          </a:p>
        </p:txBody>
      </p:sp>
      <p:sp>
        <p:nvSpPr>
          <p:cNvPr id="4" name="Foliennummernplatzhalter 3">
            <a:extLst>
              <a:ext uri="{FF2B5EF4-FFF2-40B4-BE49-F238E27FC236}">
                <a16:creationId xmlns:a16="http://schemas.microsoft.com/office/drawing/2014/main" id="{D522A1BA-76B6-95EB-C38A-801301653C4B}"/>
              </a:ext>
            </a:extLst>
          </p:cNvPr>
          <p:cNvSpPr>
            <a:spLocks noGrp="1"/>
          </p:cNvSpPr>
          <p:nvPr>
            <p:ph type="sldNum" sz="quarter" idx="17"/>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71A0B3-436A-40BC-92D2-BFDE076B5301}" type="slidenum">
              <a:rPr kumimoji="0" lang="de-DE" sz="1000" b="1" i="0" u="none" strike="noStrike" kern="1200" cap="none" spc="0" normalizeH="0" baseline="0" noProof="0" smtClean="0">
                <a:ln>
                  <a:noFill/>
                </a:ln>
                <a:solidFill>
                  <a:prstClr val="black"/>
                </a:solidFill>
                <a:effectLst/>
                <a:uLnTx/>
                <a:uFillTx/>
                <a:latin typeface="DM Offic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000" b="1" i="0" u="none" strike="noStrike" kern="1200" cap="none" spc="0" normalizeH="0" baseline="0" noProof="0">
              <a:ln>
                <a:noFill/>
              </a:ln>
              <a:solidFill>
                <a:prstClr val="black"/>
              </a:solidFill>
              <a:effectLst/>
              <a:uLnTx/>
              <a:uFillTx/>
              <a:latin typeface="DM Office"/>
              <a:ea typeface="+mn-ea"/>
              <a:cs typeface="+mn-cs"/>
            </a:endParaRPr>
          </a:p>
        </p:txBody>
      </p:sp>
      <p:sp>
        <p:nvSpPr>
          <p:cNvPr id="7" name="Titel 6">
            <a:extLst>
              <a:ext uri="{FF2B5EF4-FFF2-40B4-BE49-F238E27FC236}">
                <a16:creationId xmlns:a16="http://schemas.microsoft.com/office/drawing/2014/main" id="{76E4A300-E3F1-3CDA-317D-23A9E6844449}"/>
              </a:ext>
            </a:extLst>
          </p:cNvPr>
          <p:cNvSpPr>
            <a:spLocks noGrp="1"/>
          </p:cNvSpPr>
          <p:nvPr>
            <p:ph type="title"/>
          </p:nvPr>
        </p:nvSpPr>
        <p:spPr>
          <a:xfrm>
            <a:off x="874712" y="460390"/>
            <a:ext cx="10440000" cy="936000"/>
          </a:xfrm>
        </p:spPr>
        <p:txBody>
          <a:bodyPr/>
          <a:lstStyle/>
          <a:p>
            <a:r>
              <a:rPr lang="de-DE"/>
              <a:t>Beliebtestes stationäres Handelsunternehmen Deutschlands</a:t>
            </a:r>
          </a:p>
        </p:txBody>
      </p:sp>
      <p:pic>
        <p:nvPicPr>
          <p:cNvPr id="10" name="Grafik 9">
            <a:extLst>
              <a:ext uri="{FF2B5EF4-FFF2-40B4-BE49-F238E27FC236}">
                <a16:creationId xmlns:a16="http://schemas.microsoft.com/office/drawing/2014/main" id="{0E815B71-7359-A434-0A5C-9B2106433126}"/>
              </a:ext>
            </a:extLst>
          </p:cNvPr>
          <p:cNvPicPr>
            <a:picLocks noChangeAspect="1"/>
          </p:cNvPicPr>
          <p:nvPr/>
        </p:nvPicPr>
        <p:blipFill>
          <a:blip r:embed="rId2"/>
          <a:stretch>
            <a:fillRect/>
          </a:stretch>
        </p:blipFill>
        <p:spPr>
          <a:xfrm>
            <a:off x="500495" y="1557989"/>
            <a:ext cx="11191009" cy="3886380"/>
          </a:xfrm>
          <a:prstGeom prst="rect">
            <a:avLst/>
          </a:prstGeom>
        </p:spPr>
      </p:pic>
      <p:pic>
        <p:nvPicPr>
          <p:cNvPr id="12" name="Grafik 11">
            <a:extLst>
              <a:ext uri="{FF2B5EF4-FFF2-40B4-BE49-F238E27FC236}">
                <a16:creationId xmlns:a16="http://schemas.microsoft.com/office/drawing/2014/main" id="{146350EA-9629-D520-44BB-856E88DA1E24}"/>
              </a:ext>
            </a:extLst>
          </p:cNvPr>
          <p:cNvPicPr>
            <a:picLocks noChangeAspect="1"/>
          </p:cNvPicPr>
          <p:nvPr/>
        </p:nvPicPr>
        <p:blipFill>
          <a:blip r:embed="rId3"/>
          <a:stretch>
            <a:fillRect/>
          </a:stretch>
        </p:blipFill>
        <p:spPr>
          <a:xfrm>
            <a:off x="497920" y="4892809"/>
            <a:ext cx="1777009" cy="1103119"/>
          </a:xfrm>
          <a:prstGeom prst="rect">
            <a:avLst/>
          </a:prstGeom>
        </p:spPr>
      </p:pic>
      <p:sp>
        <p:nvSpPr>
          <p:cNvPr id="16" name="Datumsplatzhalter 24">
            <a:extLst>
              <a:ext uri="{FF2B5EF4-FFF2-40B4-BE49-F238E27FC236}">
                <a16:creationId xmlns:a16="http://schemas.microsoft.com/office/drawing/2014/main" id="{FDF40687-DAA8-B944-9E1F-F1FEDD95FC61}"/>
              </a:ext>
            </a:extLst>
          </p:cNvPr>
          <p:cNvSpPr>
            <a:spLocks noGrp="1"/>
          </p:cNvSpPr>
          <p:nvPr>
            <p:ph type="dt" sz="half" idx="10"/>
          </p:nvPr>
        </p:nvSpPr>
        <p:spPr>
          <a:xfrm>
            <a:off x="0" y="5995288"/>
            <a:ext cx="12192000" cy="86271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noFill/>
                <a:effectLst/>
                <a:uLnTx/>
                <a:uFillTx/>
                <a:latin typeface="DM Office"/>
                <a:ea typeface="+mn-ea"/>
                <a:cs typeface="+mn-cs"/>
              </a:rPr>
              <a:t>Datumsplatzhalter immer eingeblendet lassen (Logo)</a:t>
            </a:r>
          </a:p>
        </p:txBody>
      </p:sp>
    </p:spTree>
    <p:extLst>
      <p:ext uri="{BB962C8B-B14F-4D97-AF65-F5344CB8AC3E}">
        <p14:creationId xmlns:p14="http://schemas.microsoft.com/office/powerpoint/2010/main" val="603448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03AC0-E721-55C4-5466-EA0DEB1C3515}"/>
            </a:ext>
          </a:extLst>
        </p:cNvPr>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5A70DC92-8022-F363-AF25-105BC6125F7F}"/>
              </a:ext>
            </a:extLst>
          </p:cNvPr>
          <p:cNvSpPr>
            <a:spLocks noGrp="1"/>
          </p:cNvSpPr>
          <p:nvPr>
            <p:ph type="ftr" sz="quarter" idx="10"/>
          </p:nvPr>
        </p:nvSpPr>
        <p:spPr/>
        <p:txBody>
          <a:bodyPr>
            <a:normAutofit fontScale="25000" lnSpcReduction="20000"/>
          </a:bodyPr>
          <a:lstStyle/>
          <a:p>
            <a:r>
              <a:rPr lang="de-DE"/>
              <a:t>dm-Musterfolienbibliothek</a:t>
            </a:r>
          </a:p>
        </p:txBody>
      </p:sp>
      <p:sp>
        <p:nvSpPr>
          <p:cNvPr id="4" name="Foliennummernplatzhalter 3">
            <a:extLst>
              <a:ext uri="{FF2B5EF4-FFF2-40B4-BE49-F238E27FC236}">
                <a16:creationId xmlns:a16="http://schemas.microsoft.com/office/drawing/2014/main" id="{B6936E78-CEAE-A27C-4B78-8D5D29B1F1DB}"/>
              </a:ext>
            </a:extLst>
          </p:cNvPr>
          <p:cNvSpPr>
            <a:spLocks noGrp="1"/>
          </p:cNvSpPr>
          <p:nvPr>
            <p:ph type="sldNum" sz="quarter" idx="11"/>
          </p:nvPr>
        </p:nvSpPr>
        <p:spPr/>
        <p:txBody>
          <a:bodyPr/>
          <a:lstStyle/>
          <a:p>
            <a:fld id="{CB71A0B3-436A-40BC-92D2-BFDE076B5301}" type="slidenum">
              <a:rPr lang="de-DE" smtClean="0"/>
              <a:pPr/>
              <a:t>7</a:t>
            </a:fld>
            <a:endParaRPr lang="de-DE"/>
          </a:p>
        </p:txBody>
      </p:sp>
      <p:sp>
        <p:nvSpPr>
          <p:cNvPr id="5" name="Datumsplatzhalter 4">
            <a:extLst>
              <a:ext uri="{FF2B5EF4-FFF2-40B4-BE49-F238E27FC236}">
                <a16:creationId xmlns:a16="http://schemas.microsoft.com/office/drawing/2014/main" id="{2DCBCE96-521A-0820-4F42-33EF2A1136B9}"/>
              </a:ext>
            </a:extLst>
          </p:cNvPr>
          <p:cNvSpPr>
            <a:spLocks noGrp="1"/>
          </p:cNvSpPr>
          <p:nvPr>
            <p:ph type="dt" sz="half" idx="12"/>
          </p:nvPr>
        </p:nvSpPr>
        <p:spPr/>
        <p:txBody>
          <a:bodyPr/>
          <a:lstStyle/>
          <a:p>
            <a:r>
              <a:rPr lang="de-DE"/>
              <a:t>Datumsplatzhalter immer eingeblendet lassen (Logo)</a:t>
            </a:r>
          </a:p>
        </p:txBody>
      </p:sp>
      <p:sp>
        <p:nvSpPr>
          <p:cNvPr id="8" name="Titel 7">
            <a:extLst>
              <a:ext uri="{FF2B5EF4-FFF2-40B4-BE49-F238E27FC236}">
                <a16:creationId xmlns:a16="http://schemas.microsoft.com/office/drawing/2014/main" id="{F0A8730C-B5AC-5272-AC28-F7C3CC058D51}"/>
              </a:ext>
            </a:extLst>
          </p:cNvPr>
          <p:cNvSpPr>
            <a:spLocks noGrp="1"/>
          </p:cNvSpPr>
          <p:nvPr>
            <p:ph type="title"/>
          </p:nvPr>
        </p:nvSpPr>
        <p:spPr/>
        <p:txBody>
          <a:bodyPr/>
          <a:lstStyle/>
          <a:p>
            <a:r>
              <a:rPr lang="de-DE" dirty="0"/>
              <a:t>Philosophie und Werte</a:t>
            </a:r>
          </a:p>
        </p:txBody>
      </p:sp>
      <p:sp>
        <p:nvSpPr>
          <p:cNvPr id="9" name="Textplatzhalter 8">
            <a:extLst>
              <a:ext uri="{FF2B5EF4-FFF2-40B4-BE49-F238E27FC236}">
                <a16:creationId xmlns:a16="http://schemas.microsoft.com/office/drawing/2014/main" id="{AE965278-7731-9327-D5FB-86B8A5AA2617}"/>
              </a:ext>
            </a:extLst>
          </p:cNvPr>
          <p:cNvSpPr>
            <a:spLocks noGrp="1"/>
          </p:cNvSpPr>
          <p:nvPr>
            <p:ph type="body" sz="quarter" idx="13"/>
          </p:nvPr>
        </p:nvSpPr>
        <p:spPr/>
        <p:txBody>
          <a:bodyPr/>
          <a:lstStyle/>
          <a:p>
            <a:r>
              <a:rPr lang="de-DE" dirty="0"/>
              <a:t>02</a:t>
            </a:r>
          </a:p>
        </p:txBody>
      </p:sp>
    </p:spTree>
    <p:extLst>
      <p:ext uri="{BB962C8B-B14F-4D97-AF65-F5344CB8AC3E}">
        <p14:creationId xmlns:p14="http://schemas.microsoft.com/office/powerpoint/2010/main" val="3410648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a:extLst>
              <a:ext uri="{FF2B5EF4-FFF2-40B4-BE49-F238E27FC236}">
                <a16:creationId xmlns:a16="http://schemas.microsoft.com/office/drawing/2014/main" id="{58AC4C62-9A79-413F-92F0-B8B13559E2C6}"/>
              </a:ext>
            </a:extLst>
          </p:cNvPr>
          <p:cNvSpPr>
            <a:spLocks noGrp="1"/>
          </p:cNvSpPr>
          <p:nvPr>
            <p:ph type="dt" sz="half" idx="10"/>
          </p:nvPr>
        </p:nvSpPr>
        <p:spPr/>
        <p:txBody>
          <a:bodyPr/>
          <a:lstStyle/>
          <a:p>
            <a:r>
              <a:rPr lang="de-DE"/>
              <a:t>Datumsplatzhalter immer eingeblendet lassen (Logo)</a:t>
            </a:r>
            <a:endParaRPr lang="de-DE" dirty="0"/>
          </a:p>
        </p:txBody>
      </p:sp>
      <p:pic>
        <p:nvPicPr>
          <p:cNvPr id="15" name="Bild 7" descr="gww.jpg">
            <a:extLst>
              <a:ext uri="{FF2B5EF4-FFF2-40B4-BE49-F238E27FC236}">
                <a16:creationId xmlns:a16="http://schemas.microsoft.com/office/drawing/2014/main" id="{DC8CA7FF-CB25-4CEC-92E8-81C071E5BC53}"/>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3320" b="100000" l="8105" r="70313">
                        <a14:foregroundMark x1="34277" y1="13485" x2="34277" y2="13485"/>
                        <a14:foregroundMark x1="31543" y1="19502" x2="31543" y2="19502"/>
                        <a14:foregroundMark x1="29980" y1="23651" x2="29980" y2="23651"/>
                        <a14:foregroundMark x1="70410" y1="48548" x2="70410" y2="48548"/>
                        <a14:foregroundMark x1="31250" y1="15975" x2="31250" y2="15975"/>
                        <a14:foregroundMark x1="31348" y1="12448" x2="31348" y2="12448"/>
                        <a14:foregroundMark x1="32031" y1="13900" x2="32031" y2="13900"/>
                        <a14:foregroundMark x1="33594" y1="11203" x2="33594" y2="11203"/>
                        <a14:backgroundMark x1="29688" y1="12863" x2="29688" y2="12863"/>
                        <a14:backgroundMark x1="57520" y1="56224" x2="57520" y2="56224"/>
                        <a14:backgroundMark x1="35059" y1="8506" x2="35059" y2="8506"/>
                        <a14:backgroundMark x1="38184" y1="6224" x2="38184" y2="6224"/>
                      </a14:backgroundRemoval>
                    </a14:imgEffect>
                    <a14:imgEffect>
                      <a14:sharpenSoften amount="50000"/>
                    </a14:imgEffect>
                    <a14:imgEffect>
                      <a14:saturation sat="0"/>
                    </a14:imgEffect>
                    <a14:imgEffect>
                      <a14:brightnessContrast contrast="40000"/>
                    </a14:imgEffect>
                  </a14:imgLayer>
                </a14:imgProps>
              </a:ext>
              <a:ext uri="{28A0092B-C50C-407E-A947-70E740481C1C}">
                <a14:useLocalDpi xmlns:a14="http://schemas.microsoft.com/office/drawing/2010/main"/>
              </a:ext>
            </a:extLst>
          </a:blip>
          <a:srcRect/>
          <a:stretch/>
        </p:blipFill>
        <p:spPr>
          <a:xfrm flipH="1">
            <a:off x="1556388" y="1982739"/>
            <a:ext cx="10486635" cy="4858268"/>
          </a:xfrm>
          <a:prstGeom prst="rect">
            <a:avLst/>
          </a:prstGeom>
        </p:spPr>
      </p:pic>
      <p:sp>
        <p:nvSpPr>
          <p:cNvPr id="3" name="Textfeld 2">
            <a:extLst>
              <a:ext uri="{FF2B5EF4-FFF2-40B4-BE49-F238E27FC236}">
                <a16:creationId xmlns:a16="http://schemas.microsoft.com/office/drawing/2014/main" id="{23AFE0FA-2590-716A-D9FA-01648861698E}"/>
              </a:ext>
            </a:extLst>
          </p:cNvPr>
          <p:cNvSpPr txBox="1"/>
          <p:nvPr/>
        </p:nvSpPr>
        <p:spPr bwMode="gray">
          <a:xfrm>
            <a:off x="7955280" y="1838960"/>
            <a:ext cx="0" cy="0"/>
          </a:xfrm>
          <a:prstGeom prst="rect">
            <a:avLst/>
          </a:prstGeom>
          <a:noFill/>
        </p:spPr>
        <p:txBody>
          <a:bodyPr wrap="none" lIns="0" tIns="0" rIns="0" bIns="0" rtlCol="0">
            <a:noAutofit/>
          </a:bodyPr>
          <a:lstStyle/>
          <a:p>
            <a:pPr marL="180000" indent="-180000" algn="l">
              <a:lnSpc>
                <a:spcPct val="90000"/>
              </a:lnSpc>
              <a:spcBef>
                <a:spcPts val="400"/>
              </a:spcBef>
              <a:spcAft>
                <a:spcPts val="400"/>
              </a:spcAft>
              <a:buFont typeface="Arial" panose="020B0604020202020204" pitchFamily="34" charset="0"/>
              <a:buChar char="•"/>
            </a:pPr>
            <a:endParaRPr lang="de-DE" sz="1400" dirty="0" err="1">
              <a:solidFill>
                <a:schemeClr val="tx2"/>
              </a:solidFill>
            </a:endParaRPr>
          </a:p>
        </p:txBody>
      </p:sp>
      <p:sp>
        <p:nvSpPr>
          <p:cNvPr id="11" name="Textfeld 10">
            <a:extLst>
              <a:ext uri="{FF2B5EF4-FFF2-40B4-BE49-F238E27FC236}">
                <a16:creationId xmlns:a16="http://schemas.microsoft.com/office/drawing/2014/main" id="{3F5705C9-1CE6-43EB-8BA1-860CD2977870}"/>
              </a:ext>
            </a:extLst>
          </p:cNvPr>
          <p:cNvSpPr txBox="1"/>
          <p:nvPr/>
        </p:nvSpPr>
        <p:spPr>
          <a:xfrm>
            <a:off x="3322706" y="5033150"/>
            <a:ext cx="2455306" cy="369332"/>
          </a:xfrm>
          <a:prstGeom prst="rect">
            <a:avLst/>
          </a:prstGeom>
          <a:noFill/>
        </p:spPr>
        <p:txBody>
          <a:bodyPr wrap="square" lIns="121920" tIns="60960" rIns="121920" bIns="60960" rtlCol="0" anchor="t">
            <a:spAutoFit/>
          </a:bodyPr>
          <a:lstStyle/>
          <a:p>
            <a:pPr algn="ctr"/>
            <a:r>
              <a:rPr lang="de-DE" sz="1600" i="1" dirty="0">
                <a:solidFill>
                  <a:schemeClr val="bg1"/>
                </a:solidFill>
                <a:latin typeface="DM Office" panose="02000500000000020000" pitchFamily="2" charset="0"/>
                <a:cs typeface="Arial"/>
              </a:rPr>
              <a:t>Götz W. Werner</a:t>
            </a:r>
          </a:p>
        </p:txBody>
      </p:sp>
      <p:sp>
        <p:nvSpPr>
          <p:cNvPr id="2" name="Textfeld 1">
            <a:extLst>
              <a:ext uri="{FF2B5EF4-FFF2-40B4-BE49-F238E27FC236}">
                <a16:creationId xmlns:a16="http://schemas.microsoft.com/office/drawing/2014/main" id="{8AF7F149-1CBB-823E-B830-6C71ADCE2A66}"/>
              </a:ext>
            </a:extLst>
          </p:cNvPr>
          <p:cNvSpPr txBox="1"/>
          <p:nvPr/>
        </p:nvSpPr>
        <p:spPr>
          <a:xfrm>
            <a:off x="316913" y="1229723"/>
            <a:ext cx="5626204" cy="3703065"/>
          </a:xfrm>
          <a:prstGeom prst="rect">
            <a:avLst/>
          </a:prstGeom>
          <a:noFill/>
          <a:ln w="57150" cmpd="sng">
            <a:noFill/>
          </a:ln>
        </p:spPr>
        <p:txBody>
          <a:bodyPr wrap="square" rtlCol="0">
            <a:spAutoFit/>
          </a:bodyPr>
          <a:lstStyle/>
          <a:p>
            <a:pPr algn="ctr"/>
            <a:r>
              <a:rPr lang="de-DE" sz="2933" i="1" dirty="0">
                <a:solidFill>
                  <a:schemeClr val="bg1"/>
                </a:solidFill>
                <a:latin typeface="DM Office" panose="02000500000000020000" pitchFamily="2" charset="0"/>
                <a:cs typeface="Arial"/>
              </a:rPr>
              <a:t>„Jene Unternehmen, denen es in Zukunft gelingt, stets die Sinnfrage zu stellen, das Warum und Wozu mit Blick auf ihre Kunden und auf die Natur zu bedenken und entsprechend zu handeln, die werden auch in Zukunft gebraucht.“</a:t>
            </a:r>
          </a:p>
        </p:txBody>
      </p:sp>
    </p:spTree>
    <p:extLst>
      <p:ext uri="{BB962C8B-B14F-4D97-AF65-F5344CB8AC3E}">
        <p14:creationId xmlns:p14="http://schemas.microsoft.com/office/powerpoint/2010/main" val="148928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Datumsplatzhalter 24">
            <a:extLst>
              <a:ext uri="{FF2B5EF4-FFF2-40B4-BE49-F238E27FC236}">
                <a16:creationId xmlns:a16="http://schemas.microsoft.com/office/drawing/2014/main" id="{459A9654-0831-4FCD-893F-7D43E38389D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 b="0" i="0" u="none" strike="noStrike" kern="1200" cap="none" spc="0" normalizeH="0" baseline="0" noProof="0">
                <a:ln>
                  <a:noFill/>
                </a:ln>
                <a:noFill/>
                <a:effectLst/>
                <a:uLnTx/>
                <a:uFillTx/>
                <a:latin typeface="DM Office"/>
                <a:ea typeface="+mn-ea"/>
                <a:cs typeface="+mn-cs"/>
              </a:rPr>
              <a:t>Datumsplatzhalter immer eingeblendet lassen (Logo)</a:t>
            </a:r>
          </a:p>
        </p:txBody>
      </p:sp>
      <p:pic>
        <p:nvPicPr>
          <p:cNvPr id="6" name="Grafik 5" descr="Ein Bild, das Text, Schrift, Logo, Grafiken enthält.&#10;&#10;Automatisch generierte Beschreibung">
            <a:extLst>
              <a:ext uri="{FF2B5EF4-FFF2-40B4-BE49-F238E27FC236}">
                <a16:creationId xmlns:a16="http://schemas.microsoft.com/office/drawing/2014/main" id="{70FF0B2B-EB46-925F-90D8-8A927BCF17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608" y="1884973"/>
            <a:ext cx="4758790" cy="2736304"/>
          </a:xfrm>
          <a:prstGeom prst="rect">
            <a:avLst/>
          </a:prstGeom>
        </p:spPr>
      </p:pic>
      <p:pic>
        <p:nvPicPr>
          <p:cNvPr id="5" name="Grafik 4">
            <a:extLst>
              <a:ext uri="{FF2B5EF4-FFF2-40B4-BE49-F238E27FC236}">
                <a16:creationId xmlns:a16="http://schemas.microsoft.com/office/drawing/2014/main" id="{5FCA5530-7C46-DF32-836C-1928299AA3CB}"/>
              </a:ext>
            </a:extLst>
          </p:cNvPr>
          <p:cNvPicPr>
            <a:picLocks noChangeAspect="1"/>
          </p:cNvPicPr>
          <p:nvPr/>
        </p:nvPicPr>
        <p:blipFill>
          <a:blip r:embed="rId4"/>
          <a:stretch>
            <a:fillRect/>
          </a:stretch>
        </p:blipFill>
        <p:spPr>
          <a:xfrm>
            <a:off x="6346229" y="1792738"/>
            <a:ext cx="5581313" cy="3720875"/>
          </a:xfrm>
          <a:prstGeom prst="rect">
            <a:avLst/>
          </a:prstGeom>
        </p:spPr>
      </p:pic>
    </p:spTree>
    <p:extLst>
      <p:ext uri="{BB962C8B-B14F-4D97-AF65-F5344CB8AC3E}">
        <p14:creationId xmlns:p14="http://schemas.microsoft.com/office/powerpoint/2010/main" val="3498619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m-Template 2021">
  <a:themeElements>
    <a:clrScheme name="dm">
      <a:dk1>
        <a:sysClr val="windowText" lastClr="000000"/>
      </a:dk1>
      <a:lt1>
        <a:sysClr val="window" lastClr="FFFFFF"/>
      </a:lt1>
      <a:dk2>
        <a:srgbClr val="525260"/>
      </a:dk2>
      <a:lt2>
        <a:srgbClr val="435BA2"/>
      </a:lt2>
      <a:accent1>
        <a:srgbClr val="F8C821"/>
      </a:accent1>
      <a:accent2>
        <a:srgbClr val="EC9E08"/>
      </a:accent2>
      <a:accent3>
        <a:srgbClr val="DC738B"/>
      </a:accent3>
      <a:accent4>
        <a:srgbClr val="A082C0"/>
      </a:accent4>
      <a:accent5>
        <a:srgbClr val="55B7D4"/>
      </a:accent5>
      <a:accent6>
        <a:srgbClr val="5DBDAE"/>
      </a:accent6>
      <a:hlink>
        <a:srgbClr val="000000"/>
      </a:hlink>
      <a:folHlink>
        <a:srgbClr val="000000"/>
      </a:folHlink>
    </a:clrScheme>
    <a:fontScheme name="dm">
      <a:majorFont>
        <a:latin typeface="DM Office"/>
        <a:ea typeface=""/>
        <a:cs typeface=""/>
      </a:majorFont>
      <a:minorFont>
        <a:latin typeface="DM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2"/>
        </a:solidFill>
        <a:ln w="12700">
          <a:solidFill>
            <a:schemeClr val="accent2"/>
          </a:solidFill>
        </a:ln>
      </a:spPr>
      <a:bodyPr lIns="180000" tIns="180000" rIns="180000" bIns="180000" rtlCol="0" anchor="t"/>
      <a:lstStyle>
        <a:defPPr marL="180000" indent="-180000" algn="l">
          <a:lnSpc>
            <a:spcPct val="90000"/>
          </a:lnSpc>
          <a:spcBef>
            <a:spcPts val="400"/>
          </a:spcBef>
          <a:spcAft>
            <a:spcPts val="400"/>
          </a:spcAft>
          <a:buFont typeface="Arial" panose="020B0604020202020204" pitchFamily="34" charset="0"/>
          <a:buChar cha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marL="180000" indent="-180000" algn="l">
          <a:lnSpc>
            <a:spcPct val="90000"/>
          </a:lnSpc>
          <a:spcBef>
            <a:spcPts val="400"/>
          </a:spcBef>
          <a:spcAft>
            <a:spcPts val="400"/>
          </a:spcAft>
          <a:buFont typeface="Arial" panose="020B0604020202020204" pitchFamily="34" charset="0"/>
          <a:buChar char="•"/>
          <a:defRPr sz="1400" dirty="0" err="1" smtClean="0">
            <a:solidFill>
              <a:schemeClr val="tx2"/>
            </a:solidFill>
          </a:defRPr>
        </a:defPPr>
      </a:lstStyle>
    </a:txDef>
  </a:objectDefaults>
  <a:extraClrSchemeLst/>
  <a:custClrLst>
    <a:custClr name="Ultra-Violett">
      <a:srgbClr val="435BA2"/>
    </a:custClr>
    <a:custClr name="Dunkelblau">
      <a:srgbClr val="107DA2"/>
    </a:custClr>
    <a:custClr name="Blau">
      <a:srgbClr val="55B7D7"/>
    </a:custClr>
    <a:custClr name="Hellblau">
      <a:srgbClr val="8ED3DF"/>
    </a:custClr>
    <a:custClr name="Petrol">
      <a:srgbClr val="5DBDAE"/>
    </a:custClr>
    <a:custClr name="Dunkelgrün">
      <a:srgbClr val="57A384"/>
    </a:custClr>
    <a:custClr name="Grün">
      <a:srgbClr val="92BE70"/>
    </a:custClr>
    <a:custClr name="Hellgrün">
      <a:srgbClr val="B9D871"/>
    </a:custClr>
    <a:custClr name="Limette">
      <a:srgbClr val="CBD36E"/>
    </a:custClr>
    <a:custClr name="Zitrone">
      <a:srgbClr val="F4F071"/>
    </a:custClr>
    <a:custClr name="Rot">
      <a:srgbClr val="DA4C37"/>
    </a:custClr>
    <a:custClr name="Orange">
      <a:srgbClr val="E97B19"/>
    </a:custClr>
    <a:custClr name="Dunkelgelb">
      <a:srgbClr val="EC9E08"/>
    </a:custClr>
    <a:custClr name="Gelb">
      <a:srgbClr val="F8C821"/>
    </a:custClr>
    <a:custClr name="Hellrosa">
      <a:srgbClr val="DFBFD7"/>
    </a:custClr>
    <a:custClr name="Rosa">
      <a:srgbClr val="E78FC3"/>
    </a:custClr>
    <a:custClr name="Rosa-Rot">
      <a:srgbClr val="DC738B"/>
    </a:custClr>
    <a:custClr name="Dunkelrosa">
      <a:srgbClr val="C05387"/>
    </a:custClr>
    <a:custClr name="Violett">
      <a:srgbClr val="A082C0"/>
    </a:custClr>
    <a:custClr name="Violett-Blau">
      <a:srgbClr val="7D8FC9"/>
    </a:custClr>
  </a:custClrLst>
  <a:extLst>
    <a:ext uri="{05A4C25C-085E-4340-85A3-A5531E510DB2}">
      <thm15:themeFamily xmlns:thm15="http://schemas.microsoft.com/office/thememl/2012/main" name="dm-Präsentationsvorlage-2022-Musterfolien.potx" id="{80236C6F-851D-4B8B-AB0D-4DDFF5BB7926}" vid="{A272FD64-3E97-4AC4-9587-98E43744C868}"/>
    </a:ext>
  </a:extLst>
</a:theme>
</file>

<file path=ppt/theme/theme2.xml><?xml version="1.0" encoding="utf-8"?>
<a:theme xmlns:a="http://schemas.openxmlformats.org/drawingml/2006/main" name="2_dm-Template 2021">
  <a:themeElements>
    <a:clrScheme name="dm">
      <a:dk1>
        <a:sysClr val="windowText" lastClr="000000"/>
      </a:dk1>
      <a:lt1>
        <a:sysClr val="window" lastClr="FFFFFF"/>
      </a:lt1>
      <a:dk2>
        <a:srgbClr val="525260"/>
      </a:dk2>
      <a:lt2>
        <a:srgbClr val="435BA2"/>
      </a:lt2>
      <a:accent1>
        <a:srgbClr val="F8C821"/>
      </a:accent1>
      <a:accent2>
        <a:srgbClr val="EC9E08"/>
      </a:accent2>
      <a:accent3>
        <a:srgbClr val="DC738B"/>
      </a:accent3>
      <a:accent4>
        <a:srgbClr val="A082C0"/>
      </a:accent4>
      <a:accent5>
        <a:srgbClr val="55B7D4"/>
      </a:accent5>
      <a:accent6>
        <a:srgbClr val="5DBDAE"/>
      </a:accent6>
      <a:hlink>
        <a:srgbClr val="000000"/>
      </a:hlink>
      <a:folHlink>
        <a:srgbClr val="000000"/>
      </a:folHlink>
    </a:clrScheme>
    <a:fontScheme name="dm">
      <a:majorFont>
        <a:latin typeface="DM Office"/>
        <a:ea typeface=""/>
        <a:cs typeface=""/>
      </a:majorFont>
      <a:minorFont>
        <a:latin typeface="DM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2"/>
        </a:solidFill>
        <a:ln w="12700">
          <a:solidFill>
            <a:schemeClr val="accent2"/>
          </a:solidFill>
        </a:ln>
      </a:spPr>
      <a:bodyPr lIns="180000" tIns="180000" rIns="180000" bIns="180000" rtlCol="0" anchor="t"/>
      <a:lstStyle>
        <a:defPPr marL="180000" indent="-180000" algn="l">
          <a:lnSpc>
            <a:spcPct val="90000"/>
          </a:lnSpc>
          <a:spcBef>
            <a:spcPts val="400"/>
          </a:spcBef>
          <a:spcAft>
            <a:spcPts val="400"/>
          </a:spcAft>
          <a:buFont typeface="Arial" panose="020B0604020202020204" pitchFamily="34" charset="0"/>
          <a:buChar cha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marL="180000" indent="-180000" algn="l">
          <a:lnSpc>
            <a:spcPct val="90000"/>
          </a:lnSpc>
          <a:spcBef>
            <a:spcPts val="400"/>
          </a:spcBef>
          <a:spcAft>
            <a:spcPts val="400"/>
          </a:spcAft>
          <a:buFont typeface="Arial" panose="020B0604020202020204" pitchFamily="34" charset="0"/>
          <a:buChar char="•"/>
          <a:defRPr sz="1400" dirty="0" err="1" smtClean="0">
            <a:solidFill>
              <a:schemeClr val="tx2"/>
            </a:solidFill>
          </a:defRPr>
        </a:defPPr>
      </a:lstStyle>
    </a:txDef>
  </a:objectDefaults>
  <a:extraClrSchemeLst/>
  <a:custClrLst>
    <a:custClr name="Ultra-Violett">
      <a:srgbClr val="435BA2"/>
    </a:custClr>
    <a:custClr name="Dunkelblau">
      <a:srgbClr val="107DA2"/>
    </a:custClr>
    <a:custClr name="Blau">
      <a:srgbClr val="55B7D7"/>
    </a:custClr>
    <a:custClr name="Hellblau">
      <a:srgbClr val="8ED3DF"/>
    </a:custClr>
    <a:custClr name="Petrol">
      <a:srgbClr val="5DBDAE"/>
    </a:custClr>
    <a:custClr name="Dunkelgrün">
      <a:srgbClr val="57A384"/>
    </a:custClr>
    <a:custClr name="Grün">
      <a:srgbClr val="92BE70"/>
    </a:custClr>
    <a:custClr name="Hellgrün">
      <a:srgbClr val="B9D871"/>
    </a:custClr>
    <a:custClr name="Limette">
      <a:srgbClr val="CBD36E"/>
    </a:custClr>
    <a:custClr name="Zitrone">
      <a:srgbClr val="F4F071"/>
    </a:custClr>
    <a:custClr name="Rot">
      <a:srgbClr val="DA4C37"/>
    </a:custClr>
    <a:custClr name="Orange">
      <a:srgbClr val="E97B19"/>
    </a:custClr>
    <a:custClr name="Dunkelgelb">
      <a:srgbClr val="EC9E08"/>
    </a:custClr>
    <a:custClr name="Gelb">
      <a:srgbClr val="F8C821"/>
    </a:custClr>
    <a:custClr name="Hellrosa">
      <a:srgbClr val="DFBFD7"/>
    </a:custClr>
    <a:custClr name="Rosa">
      <a:srgbClr val="E78FC3"/>
    </a:custClr>
    <a:custClr name="Rosa-Rot">
      <a:srgbClr val="DC738B"/>
    </a:custClr>
    <a:custClr name="Dunkelrosa">
      <a:srgbClr val="C05387"/>
    </a:custClr>
    <a:custClr name="Violett">
      <a:srgbClr val="A082C0"/>
    </a:custClr>
    <a:custClr name="Violett-Blau">
      <a:srgbClr val="7D8FC9"/>
    </a:custClr>
  </a:custClrLst>
  <a:extLst>
    <a:ext uri="{05A4C25C-085E-4340-85A3-A5531E510DB2}">
      <thm15:themeFamily xmlns:thm15="http://schemas.microsoft.com/office/thememl/2012/main" name="dm_Musterfolienbibliothek_03_EXP" id="{0CB755A8-D634-4CCD-A388-9A909C01613D}" vid="{F6A2EAAF-FC37-44F4-BA78-49637805C047}"/>
    </a:ext>
  </a:extLst>
</a:theme>
</file>

<file path=ppt/theme/theme3.xml><?xml version="1.0" encoding="utf-8"?>
<a:theme xmlns:a="http://schemas.openxmlformats.org/drawingml/2006/main" name="1_dm-Template 2021">
  <a:themeElements>
    <a:clrScheme name="dm">
      <a:dk1>
        <a:sysClr val="windowText" lastClr="000000"/>
      </a:dk1>
      <a:lt1>
        <a:sysClr val="window" lastClr="FFFFFF"/>
      </a:lt1>
      <a:dk2>
        <a:srgbClr val="525260"/>
      </a:dk2>
      <a:lt2>
        <a:srgbClr val="435BA2"/>
      </a:lt2>
      <a:accent1>
        <a:srgbClr val="F8C821"/>
      </a:accent1>
      <a:accent2>
        <a:srgbClr val="EC9E08"/>
      </a:accent2>
      <a:accent3>
        <a:srgbClr val="DC738B"/>
      </a:accent3>
      <a:accent4>
        <a:srgbClr val="A082C0"/>
      </a:accent4>
      <a:accent5>
        <a:srgbClr val="55B7D4"/>
      </a:accent5>
      <a:accent6>
        <a:srgbClr val="5DBDAE"/>
      </a:accent6>
      <a:hlink>
        <a:srgbClr val="000000"/>
      </a:hlink>
      <a:folHlink>
        <a:srgbClr val="000000"/>
      </a:folHlink>
    </a:clrScheme>
    <a:fontScheme name="dm">
      <a:majorFont>
        <a:latin typeface="DM Office"/>
        <a:ea typeface=""/>
        <a:cs typeface=""/>
      </a:majorFont>
      <a:minorFont>
        <a:latin typeface="DM Offi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2"/>
        </a:solidFill>
        <a:ln w="12700">
          <a:solidFill>
            <a:schemeClr val="accent2"/>
          </a:solidFill>
        </a:ln>
      </a:spPr>
      <a:bodyPr lIns="180000" tIns="180000" rIns="180000" bIns="180000" rtlCol="0" anchor="t"/>
      <a:lstStyle>
        <a:defPPr marL="180000" indent="-180000" algn="l">
          <a:lnSpc>
            <a:spcPct val="90000"/>
          </a:lnSpc>
          <a:spcBef>
            <a:spcPts val="400"/>
          </a:spcBef>
          <a:spcAft>
            <a:spcPts val="400"/>
          </a:spcAft>
          <a:buFont typeface="Arial" panose="020B0604020202020204" pitchFamily="34" charset="0"/>
          <a:buChar cha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marL="180000" indent="-180000" algn="l">
          <a:lnSpc>
            <a:spcPct val="90000"/>
          </a:lnSpc>
          <a:spcBef>
            <a:spcPts val="400"/>
          </a:spcBef>
          <a:spcAft>
            <a:spcPts val="400"/>
          </a:spcAft>
          <a:buFont typeface="Arial" panose="020B0604020202020204" pitchFamily="34" charset="0"/>
          <a:buChar char="•"/>
          <a:defRPr sz="1400" dirty="0" err="1" smtClean="0">
            <a:solidFill>
              <a:schemeClr val="tx2"/>
            </a:solidFill>
          </a:defRPr>
        </a:defPPr>
      </a:lstStyle>
    </a:txDef>
  </a:objectDefaults>
  <a:extraClrSchemeLst/>
  <a:custClrLst>
    <a:custClr name="Ultra-Violett">
      <a:srgbClr val="435BA2"/>
    </a:custClr>
    <a:custClr name="Dunkelblau">
      <a:srgbClr val="107DA2"/>
    </a:custClr>
    <a:custClr name="Blau">
      <a:srgbClr val="55B7D7"/>
    </a:custClr>
    <a:custClr name="Hellblau">
      <a:srgbClr val="8ED3DF"/>
    </a:custClr>
    <a:custClr name="Petrol">
      <a:srgbClr val="5DBDAE"/>
    </a:custClr>
    <a:custClr name="Dunkelgrün">
      <a:srgbClr val="57A384"/>
    </a:custClr>
    <a:custClr name="Grün">
      <a:srgbClr val="92BE70"/>
    </a:custClr>
    <a:custClr name="Hellgrün">
      <a:srgbClr val="B9D871"/>
    </a:custClr>
    <a:custClr name="Limette">
      <a:srgbClr val="CBD36E"/>
    </a:custClr>
    <a:custClr name="Zitrone">
      <a:srgbClr val="F4F071"/>
    </a:custClr>
    <a:custClr name="Rot">
      <a:srgbClr val="DA4C37"/>
    </a:custClr>
    <a:custClr name="Orange">
      <a:srgbClr val="E97B19"/>
    </a:custClr>
    <a:custClr name="Dunkelgelb">
      <a:srgbClr val="EC9E08"/>
    </a:custClr>
    <a:custClr name="Gelb">
      <a:srgbClr val="F8C821"/>
    </a:custClr>
    <a:custClr name="Hellrosa">
      <a:srgbClr val="DFBFD7"/>
    </a:custClr>
    <a:custClr name="Rosa">
      <a:srgbClr val="E78FC3"/>
    </a:custClr>
    <a:custClr name="Rosa-Rot">
      <a:srgbClr val="DC738B"/>
    </a:custClr>
    <a:custClr name="Dunkelrosa">
      <a:srgbClr val="C05387"/>
    </a:custClr>
    <a:custClr name="Violett">
      <a:srgbClr val="A082C0"/>
    </a:custClr>
    <a:custClr name="Violett-Blau">
      <a:srgbClr val="7D8FC9"/>
    </a:custClr>
  </a:custClrLst>
  <a:extLst>
    <a:ext uri="{05A4C25C-085E-4340-85A3-A5531E510DB2}">
      <thm15:themeFamily xmlns:thm15="http://schemas.microsoft.com/office/thememl/2012/main" name="Präsentation5" id="{5D743874-6D52-4851-BD46-0E48EB8B3491}" vid="{89EEF583-1691-4561-824D-AA9802C88568}"/>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f8fba50-8da3-4418-b31b-a5eabe482877}" enabled="1" method="Standard" siteId="{655bc315-ddc8-46fd-8e94-a3e104272732}" removed="0"/>
</clbl:labelList>
</file>

<file path=docProps/app.xml><?xml version="1.0" encoding="utf-8"?>
<Properties xmlns="http://schemas.openxmlformats.org/officeDocument/2006/extended-properties" xmlns:vt="http://schemas.openxmlformats.org/officeDocument/2006/docPropsVTypes">
  <TotalTime>0</TotalTime>
  <Words>1241</Words>
  <Application>Microsoft Office PowerPoint</Application>
  <PresentationFormat>Breitbild</PresentationFormat>
  <Paragraphs>139</Paragraphs>
  <Slides>23</Slides>
  <Notes>9</Notes>
  <HiddenSlides>0</HiddenSlides>
  <MMClips>0</MMClips>
  <ScaleCrop>false</ScaleCrop>
  <HeadingPairs>
    <vt:vector size="6" baseType="variant">
      <vt:variant>
        <vt:lpstr>Verwendete Schriftarten</vt:lpstr>
      </vt:variant>
      <vt:variant>
        <vt:i4>4</vt:i4>
      </vt:variant>
      <vt:variant>
        <vt:lpstr>Design</vt:lpstr>
      </vt:variant>
      <vt:variant>
        <vt:i4>3</vt:i4>
      </vt:variant>
      <vt:variant>
        <vt:lpstr>Folientitel</vt:lpstr>
      </vt:variant>
      <vt:variant>
        <vt:i4>23</vt:i4>
      </vt:variant>
    </vt:vector>
  </HeadingPairs>
  <TitlesOfParts>
    <vt:vector size="30" baseType="lpstr">
      <vt:lpstr>Aptos</vt:lpstr>
      <vt:lpstr>Arial</vt:lpstr>
      <vt:lpstr>Calibri</vt:lpstr>
      <vt:lpstr>DM Office</vt:lpstr>
      <vt:lpstr>dm-Template 2021</vt:lpstr>
      <vt:lpstr>2_dm-Template 2021</vt:lpstr>
      <vt:lpstr>1_dm-Template 2021</vt:lpstr>
      <vt:lpstr>Zukunftsfähig wirtschaften. Erfolgsfaktoren von dm-drogerie markt</vt:lpstr>
      <vt:lpstr>Agenda</vt:lpstr>
      <vt:lpstr>Zahlen und Fakten</vt:lpstr>
      <vt:lpstr>Kurzportrait</vt:lpstr>
      <vt:lpstr>PowerPoint-Präsentation</vt:lpstr>
      <vt:lpstr>Beliebtestes stationäres Handelsunternehmen Deutschlands</vt:lpstr>
      <vt:lpstr>Philosophie und Werte</vt:lpstr>
      <vt:lpstr>PowerPoint-Präsentation</vt:lpstr>
      <vt:lpstr>PowerPoint-Präsentation</vt:lpstr>
      <vt:lpstr>dm-Grundsätze</vt:lpstr>
      <vt:lpstr>Zukunftsfähiges Handeln</vt:lpstr>
      <vt:lpstr>PowerPoint-Präsentation</vt:lpstr>
      <vt:lpstr>Zentrale Strategien</vt:lpstr>
      <vt:lpstr>dm macht das Leben schön: Wellnessoase für „Jedermensch“</vt:lpstr>
      <vt:lpstr>Der dm-Markt als 3. Ort</vt:lpstr>
      <vt:lpstr>dm-Marken – einfach näher am Kunden</vt:lpstr>
      <vt:lpstr>Einkaufen, wie es ins Leben passt: Nahtlose Verknüpfung von stationärem und Online Handel</vt:lpstr>
      <vt:lpstr>Die Arbeitsgemeinschaft als Biographie Plattform: 25 Jahre Abenteuer Kultur in der Ausbildung</vt:lpstr>
      <vt:lpstr>Aktuelle Initiativen</vt:lpstr>
      <vt:lpstr>Haus der Gesundheit</vt:lpstr>
      <vt:lpstr>Fazit</vt:lpstr>
      <vt:lpstr>Gesunde Unternehmensführung über Generationen hinweg gelingt mit klaren Werten, Sinnvermittlung  und konsequenter Ausrichtung an den Wünschen der Kunden. </vt:lpstr>
      <vt:lpstr>Vielen Dank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Erbe, Kerstin</dc:creator>
  <cp:lastModifiedBy>Koringer, Alexandra</cp:lastModifiedBy>
  <cp:revision>5</cp:revision>
  <dcterms:created xsi:type="dcterms:W3CDTF">2026-04-26T20:17:01Z</dcterms:created>
  <dcterms:modified xsi:type="dcterms:W3CDTF">2026-06-17T09:46:20Z</dcterms:modified>
</cp:coreProperties>
</file>