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757" r:id="rId5"/>
  </p:sldMasterIdLst>
  <p:notesMasterIdLst>
    <p:notesMasterId r:id="rId23"/>
  </p:notesMasterIdLst>
  <p:handoutMasterIdLst>
    <p:handoutMasterId r:id="rId24"/>
  </p:handoutMasterIdLst>
  <p:sldIdLst>
    <p:sldId id="4193" r:id="rId6"/>
    <p:sldId id="4194" r:id="rId7"/>
    <p:sldId id="4196" r:id="rId8"/>
    <p:sldId id="288" r:id="rId9"/>
    <p:sldId id="294" r:id="rId10"/>
    <p:sldId id="305" r:id="rId11"/>
    <p:sldId id="362" r:id="rId12"/>
    <p:sldId id="4197" r:id="rId13"/>
    <p:sldId id="4203" r:id="rId14"/>
    <p:sldId id="4199" r:id="rId15"/>
    <p:sldId id="4200" r:id="rId16"/>
    <p:sldId id="4205" r:id="rId17"/>
    <p:sldId id="4202" r:id="rId18"/>
    <p:sldId id="4204" r:id="rId19"/>
    <p:sldId id="257" r:id="rId20"/>
    <p:sldId id="4209" r:id="rId21"/>
    <p:sldId id="4189" r:id="rId22"/>
  </p:sldIdLst>
  <p:sldSz cx="9144000" cy="5143500" type="screen16x9"/>
  <p:notesSz cx="10234613" cy="7099300"/>
  <p:defaultTextStyle>
    <a:defPPr>
      <a:defRPr lang="de-DE"/>
    </a:defPPr>
    <a:lvl1pPr algn="l" defTabSz="3417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341710" indent="1191" algn="l" defTabSz="3417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684610" indent="1191" algn="l" defTabSz="3417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027510" indent="1191" algn="l" defTabSz="3417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370410" indent="1191" algn="l" defTabSz="3417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E0C58904-516F-4D8B-AA1E-0AD5AC0D54EC}">
          <p14:sldIdLst>
            <p14:sldId id="4193"/>
            <p14:sldId id="4194"/>
            <p14:sldId id="4196"/>
            <p14:sldId id="288"/>
            <p14:sldId id="294"/>
            <p14:sldId id="305"/>
            <p14:sldId id="362"/>
            <p14:sldId id="4197"/>
            <p14:sldId id="4203"/>
            <p14:sldId id="4199"/>
            <p14:sldId id="4200"/>
            <p14:sldId id="4205"/>
            <p14:sldId id="4202"/>
            <p14:sldId id="4204"/>
            <p14:sldId id="257"/>
            <p14:sldId id="4209"/>
            <p14:sldId id="41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78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58" userDrawn="1">
          <p15:clr>
            <a:srgbClr val="A4A3A4"/>
          </p15:clr>
        </p15:guide>
        <p15:guide id="4" pos="17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>
          <p15:clr>
            <a:srgbClr val="A4A3A4"/>
          </p15:clr>
        </p15:guide>
        <p15:guide id="2" pos="32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4B7C"/>
    <a:srgbClr val="C8C8C8"/>
    <a:srgbClr val="E40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CD6E58-DF73-6C9D-1D58-B9E37CA4599A}" v="17" dt="2026-02-21T17:23:22.426"/>
    <p1510:client id="{90C78DA6-8394-45AD-B695-46B36E13A190}" v="33" dt="2026-02-21T19:35:54.2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8" autoAdjust="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57" y="57"/>
      </p:cViewPr>
      <p:guideLst>
        <p:guide orient="horz" pos="2278"/>
        <p:guide pos="2880"/>
        <p:guide pos="158"/>
        <p:guide pos="177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2220" y="84"/>
      </p:cViewPr>
      <p:guideLst>
        <p:guide orient="horz" pos="2236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F5-4565-9EB6-B2B4F10150FD}"/>
              </c:ext>
            </c:extLst>
          </c:dPt>
          <c:dPt>
            <c:idx val="1"/>
            <c:bubble3D val="0"/>
            <c:spPr>
              <a:solidFill>
                <a:schemeClr val="accent3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F5-4565-9EB6-B2B4F10150FD}"/>
              </c:ext>
            </c:extLst>
          </c:dPt>
          <c:dPt>
            <c:idx val="2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2F5-4565-9EB6-B2B4F10150FD}"/>
              </c:ext>
            </c:extLst>
          </c:dPt>
          <c:dPt>
            <c:idx val="3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2F5-4565-9EB6-B2B4F10150FD}"/>
              </c:ext>
            </c:extLst>
          </c:dPt>
          <c:dPt>
            <c:idx val="4"/>
            <c:bubble3D val="0"/>
            <c:spPr>
              <a:solidFill>
                <a:schemeClr val="accent3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2F5-4565-9EB6-B2B4F10150FD}"/>
              </c:ext>
            </c:extLst>
          </c:dPt>
          <c:dPt>
            <c:idx val="5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2F5-4565-9EB6-B2B4F10150FD}"/>
              </c:ext>
            </c:extLst>
          </c:dPt>
          <c:dPt>
            <c:idx val="6"/>
            <c:bubble3D val="0"/>
            <c:spPr>
              <a:solidFill>
                <a:schemeClr val="accent3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2F5-4565-9EB6-B2B4F10150FD}"/>
              </c:ext>
            </c:extLst>
          </c:dPt>
          <c:dPt>
            <c:idx val="7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2F5-4565-9EB6-B2B4F10150FD}"/>
              </c:ext>
            </c:extLst>
          </c:dPt>
          <c:dPt>
            <c:idx val="8"/>
            <c:bubble3D val="0"/>
            <c:spPr>
              <a:solidFill>
                <a:schemeClr val="accent3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2F5-4565-9EB6-B2B4F10150FD}"/>
              </c:ext>
            </c:extLst>
          </c:dPt>
          <c:dPt>
            <c:idx val="9"/>
            <c:bubble3D val="0"/>
            <c:spPr>
              <a:solidFill>
                <a:schemeClr val="accent3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2F5-4565-9EB6-B2B4F10150FD}"/>
              </c:ext>
            </c:extLst>
          </c:dPt>
          <c:dPt>
            <c:idx val="10"/>
            <c:bubble3D val="0"/>
            <c:spPr>
              <a:solidFill>
                <a:schemeClr val="accent3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2F5-4565-9EB6-B2B4F10150FD}"/>
              </c:ext>
            </c:extLst>
          </c:dPt>
          <c:dLbls>
            <c:dLbl>
              <c:idx val="0"/>
              <c:layout>
                <c:manualLayout>
                  <c:x val="0.16269015569657386"/>
                  <c:y val="-2.8104150661240217E-2"/>
                </c:manualLayout>
              </c:layout>
              <c:tx>
                <c:rich>
                  <a:bodyPr/>
                  <a:lstStyle/>
                  <a:p>
                    <a:fld id="{893E5D3C-99FB-413A-8C1B-9972A891713F}" type="CATEGORYNAME">
                      <a:rPr lang="en-US" sz="1400" dirty="0">
                        <a:solidFill>
                          <a:schemeClr val="tx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2F5-4565-9EB6-B2B4F10150FD}"/>
                </c:ext>
              </c:extLst>
            </c:dLbl>
            <c:dLbl>
              <c:idx val="1"/>
              <c:layout>
                <c:manualLayout>
                  <c:x val="0.16978626115531434"/>
                  <c:y val="9.3750622679481133E-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chemeClr val="tx1"/>
                        </a:solidFill>
                      </a:rPr>
                      <a:t>Agriculture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2F5-4565-9EB6-B2B4F10150FD}"/>
                </c:ext>
              </c:extLst>
            </c:dLbl>
            <c:dLbl>
              <c:idx val="2"/>
              <c:layout>
                <c:manualLayout>
                  <c:x val="3.4007273476205593E-2"/>
                  <c:y val="9.0739398080701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Rescue Systems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47496660131987"/>
                      <c:h val="5.475923077732623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52F5-4565-9EB6-B2B4F10150FD}"/>
                </c:ext>
              </c:extLst>
            </c:dLbl>
            <c:dLbl>
              <c:idx val="3"/>
              <c:layout>
                <c:manualLayout>
                  <c:x val="-0.11831836311038535"/>
                  <c:y val="4.2703104163189946E-2"/>
                </c:manualLayout>
              </c:layout>
              <c:tx>
                <c:rich>
                  <a:bodyPr/>
                  <a:lstStyle/>
                  <a:p>
                    <a:fld id="{41F1D86B-5BA9-46FC-A590-0DF947DDF305}" type="CATEGORYNAME">
                      <a:rPr lang="en-US" sz="1400">
                        <a:solidFill>
                          <a:schemeClr val="tx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2F5-4565-9EB6-B2B4F10150FD}"/>
                </c:ext>
              </c:extLst>
            </c:dLbl>
            <c:dLbl>
              <c:idx val="4"/>
              <c:layout>
                <c:manualLayout>
                  <c:x val="-0.1401723756920378"/>
                  <c:y val="7.5644088428634279E-2"/>
                </c:manualLayout>
              </c:layout>
              <c:tx>
                <c:rich>
                  <a:bodyPr/>
                  <a:lstStyle/>
                  <a:p>
                    <a:fld id="{8CD7367D-418A-4DB5-BEFA-AC735FEE7D3B}" type="CATEGORYNAME">
                      <a:rPr lang="en-US" sz="1400">
                        <a:solidFill>
                          <a:schemeClr val="tx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2F5-4565-9EB6-B2B4F10150FD}"/>
                </c:ext>
              </c:extLst>
            </c:dLbl>
            <c:dLbl>
              <c:idx val="5"/>
              <c:layout>
                <c:manualLayout>
                  <c:x val="-0.1827607483245656"/>
                  <c:y val="5.3453238095094911E-2"/>
                </c:manualLayout>
              </c:layout>
              <c:tx>
                <c:rich>
                  <a:bodyPr/>
                  <a:lstStyle/>
                  <a:p>
                    <a:fld id="{8A582927-68D3-4FE8-98B1-3B94D10A8C87}" type="CATEGORYNAME">
                      <a:rPr lang="en-US" sz="1400">
                        <a:solidFill>
                          <a:schemeClr val="tx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2F5-4565-9EB6-B2B4F10150FD}"/>
                </c:ext>
              </c:extLst>
            </c:dLbl>
            <c:dLbl>
              <c:idx val="6"/>
              <c:layout>
                <c:manualLayout>
                  <c:x val="-0.26169058958012947"/>
                  <c:y val="1.07931074056199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4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t>Material </a:t>
                    </a:r>
                  </a:p>
                  <a:p>
                    <a:pPr algn="r">
                      <a:defRPr>
                        <a:solidFill>
                          <a:schemeClr val="tx1"/>
                        </a:solidFill>
                        <a:latin typeface="Aptos" panose="020B0004020202020204" pitchFamily="34" charset="0"/>
                      </a:defRPr>
                    </a:pPr>
                    <a:r>
                      <a:rPr lang="en-US" sz="14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t>Handling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197" b="0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04839176740732"/>
                      <c:h val="0.1534102896787989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D-52F5-4565-9EB6-B2B4F10150FD}"/>
                </c:ext>
              </c:extLst>
            </c:dLbl>
            <c:dLbl>
              <c:idx val="7"/>
              <c:layout>
                <c:manualLayout>
                  <c:x val="-0.19333120004555615"/>
                  <c:y val="-9.1799608803573393E-2"/>
                </c:manualLayout>
              </c:layout>
              <c:tx>
                <c:rich>
                  <a:bodyPr/>
                  <a:lstStyle/>
                  <a:p>
                    <a:fld id="{A2E023DA-F261-4735-9164-EBC58091FF09}" type="CATEGORYNAME">
                      <a:rPr lang="en-US" sz="1400">
                        <a:solidFill>
                          <a:schemeClr val="tx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52F5-4565-9EB6-B2B4F10150FD}"/>
                </c:ext>
              </c:extLst>
            </c:dLbl>
            <c:dLbl>
              <c:idx val="8"/>
              <c:layout>
                <c:manualLayout>
                  <c:x val="-5.4378616302956199E-2"/>
                  <c:y val="-0.1058052026218078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2410EB6E-DFE0-42AA-862C-2354D120E196}" type="CATEGORYNAME">
                      <a:rPr lang="en-US" sz="1400">
                        <a:solidFill>
                          <a:schemeClr val="tx1"/>
                        </a:solidFill>
                      </a:rPr>
                      <a:pPr>
                        <a:defRPr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[RUBRIKENNAME]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52F5-4565-9EB6-B2B4F10150FD}"/>
                </c:ext>
              </c:extLst>
            </c:dLbl>
            <c:dLbl>
              <c:idx val="9"/>
              <c:layout>
                <c:manualLayout>
                  <c:x val="8.2238405586323574E-2"/>
                  <c:y val="-0.100759390142511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1F2D2777-C1FA-4FB2-B874-4785D9A63C90}" type="CATEGORYNAME">
                      <a:rPr lang="en-US" sz="1400">
                        <a:solidFill>
                          <a:schemeClr val="tx1"/>
                        </a:solidFill>
                      </a:rPr>
                      <a:pPr>
                        <a:defRPr sz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[RUBRIKENNAME]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52F5-4565-9EB6-B2B4F10150FD}"/>
                </c:ext>
              </c:extLst>
            </c:dLbl>
            <c:dLbl>
              <c:idx val="10"/>
              <c:layout>
                <c:manualLayout>
                  <c:x val="0.23615236851564894"/>
                  <c:y val="-9.8970540994689327E-2"/>
                </c:manualLayout>
              </c:layout>
              <c:tx>
                <c:rich>
                  <a:bodyPr/>
                  <a:lstStyle/>
                  <a:p>
                    <a:fld id="{BBEF24D8-8705-410D-AB31-412699D64DA6}" type="CATEGORYNAME">
                      <a:rPr lang="en-US" sz="1400">
                        <a:solidFill>
                          <a:schemeClr val="tx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52F5-4565-9EB6-B2B4F10150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Tabelle1!$A$2:$A$12</c:f>
              <c:strCache>
                <c:ptCount val="11"/>
                <c:pt idx="0">
                  <c:v>Truck Systems</c:v>
                </c:pt>
                <c:pt idx="1">
                  <c:v>Agriculture</c:v>
                </c:pt>
                <c:pt idx="2">
                  <c:v>Rescue</c:v>
                </c:pt>
                <c:pt idx="3">
                  <c:v>Cranes</c:v>
                </c:pt>
                <c:pt idx="4">
                  <c:v>Machinery</c:v>
                </c:pt>
                <c:pt idx="5">
                  <c:v>Construction</c:v>
                </c:pt>
                <c:pt idx="6">
                  <c:v>Mat. Handling</c:v>
                </c:pt>
                <c:pt idx="7">
                  <c:v>Trailer Systems</c:v>
                </c:pt>
                <c:pt idx="8">
                  <c:v>Municipal</c:v>
                </c:pt>
                <c:pt idx="9">
                  <c:v>Dealer</c:v>
                </c:pt>
                <c:pt idx="10">
                  <c:v>Others</c:v>
                </c:pt>
              </c:strCache>
            </c:strRef>
          </c:cat>
          <c:val>
            <c:numRef>
              <c:f>Tabelle1!$B$2:$B$12</c:f>
              <c:numCache>
                <c:formatCode>0.00%</c:formatCode>
                <c:ptCount val="11"/>
                <c:pt idx="0">
                  <c:v>0.22537750442367308</c:v>
                </c:pt>
                <c:pt idx="1">
                  <c:v>0.22405629512508154</c:v>
                </c:pt>
                <c:pt idx="2">
                  <c:v>0.18320964202347764</c:v>
                </c:pt>
                <c:pt idx="3">
                  <c:v>9.6054676029477953E-2</c:v>
                </c:pt>
                <c:pt idx="4">
                  <c:v>6.9513851133133256E-2</c:v>
                </c:pt>
                <c:pt idx="5">
                  <c:v>6.809111395250543E-2</c:v>
                </c:pt>
                <c:pt idx="6">
                  <c:v>6.3897294317084144E-2</c:v>
                </c:pt>
                <c:pt idx="7">
                  <c:v>3.0723047530198975E-2</c:v>
                </c:pt>
                <c:pt idx="8">
                  <c:v>1.6739944481018544E-2</c:v>
                </c:pt>
                <c:pt idx="9">
                  <c:v>1.2075317573843012E-2</c:v>
                </c:pt>
                <c:pt idx="10">
                  <c:v>1.0261313410506437E-2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2F5-4565-9EB6-B2B4F10150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BEE088-6803-45A9-96B6-3FD0F9A9CCE8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F3CF44C-F66F-4FA5-9494-A9D1A65D5E04}">
      <dgm:prSet/>
      <dgm:spPr/>
      <dgm:t>
        <a:bodyPr/>
        <a:lstStyle/>
        <a:p>
          <a:r>
            <a:rPr lang="de-DE" dirty="0"/>
            <a:t>Konstruktions- und Designänderungen</a:t>
          </a:r>
          <a:endParaRPr lang="en-US" dirty="0"/>
        </a:p>
      </dgm:t>
    </dgm:pt>
    <dgm:pt modelId="{D5EFA603-7EB6-42B3-8D6C-ABA744D321F1}" type="parTrans" cxnId="{25D859E3-4A3F-4715-B6F5-02B38F583B2C}">
      <dgm:prSet/>
      <dgm:spPr/>
      <dgm:t>
        <a:bodyPr/>
        <a:lstStyle/>
        <a:p>
          <a:endParaRPr lang="en-US"/>
        </a:p>
      </dgm:t>
    </dgm:pt>
    <dgm:pt modelId="{D674F680-7114-4590-A007-BE1422E57803}" type="sibTrans" cxnId="{25D859E3-4A3F-4715-B6F5-02B38F583B2C}">
      <dgm:prSet/>
      <dgm:spPr/>
      <dgm:t>
        <a:bodyPr/>
        <a:lstStyle/>
        <a:p>
          <a:endParaRPr lang="en-US"/>
        </a:p>
      </dgm:t>
    </dgm:pt>
    <dgm:pt modelId="{A218B2C2-9CF8-45FA-9118-584880F5E61C}">
      <dgm:prSet/>
      <dgm:spPr/>
      <dgm:t>
        <a:bodyPr/>
        <a:lstStyle/>
        <a:p>
          <a:r>
            <a:rPr lang="de-DE" dirty="0"/>
            <a:t>Zerlegen und Zusammenbauen</a:t>
          </a:r>
          <a:endParaRPr lang="en-US" dirty="0"/>
        </a:p>
      </dgm:t>
    </dgm:pt>
    <dgm:pt modelId="{80153495-1F7D-4A91-8E14-6386A5926F7D}" type="parTrans" cxnId="{9FD306D6-FF24-435A-ABB8-507458617C86}">
      <dgm:prSet/>
      <dgm:spPr/>
      <dgm:t>
        <a:bodyPr/>
        <a:lstStyle/>
        <a:p>
          <a:endParaRPr lang="en-US"/>
        </a:p>
      </dgm:t>
    </dgm:pt>
    <dgm:pt modelId="{23CD4A94-A3BE-4450-B567-FD8EB3D715F5}" type="sibTrans" cxnId="{9FD306D6-FF24-435A-ABB8-507458617C86}">
      <dgm:prSet/>
      <dgm:spPr/>
      <dgm:t>
        <a:bodyPr/>
        <a:lstStyle/>
        <a:p>
          <a:endParaRPr lang="en-US"/>
        </a:p>
      </dgm:t>
    </dgm:pt>
    <dgm:pt modelId="{41F2AA64-E10C-43F0-A5DE-B6779777DC0F}">
      <dgm:prSet/>
      <dgm:spPr/>
      <dgm:t>
        <a:bodyPr/>
        <a:lstStyle/>
        <a:p>
          <a:r>
            <a:rPr lang="de-DE"/>
            <a:t>Funktionsmodifikation</a:t>
          </a:r>
          <a:endParaRPr lang="en-US"/>
        </a:p>
      </dgm:t>
    </dgm:pt>
    <dgm:pt modelId="{F1DD94EE-E397-44B5-9C39-F3CB651B461A}" type="parTrans" cxnId="{52128653-18DD-4600-B5E6-923688B88FFF}">
      <dgm:prSet/>
      <dgm:spPr/>
      <dgm:t>
        <a:bodyPr/>
        <a:lstStyle/>
        <a:p>
          <a:endParaRPr lang="en-US"/>
        </a:p>
      </dgm:t>
    </dgm:pt>
    <dgm:pt modelId="{4A585F4A-3840-4CBE-8393-E3AC65BC0242}" type="sibTrans" cxnId="{52128653-18DD-4600-B5E6-923688B88FFF}">
      <dgm:prSet/>
      <dgm:spPr/>
      <dgm:t>
        <a:bodyPr/>
        <a:lstStyle/>
        <a:p>
          <a:endParaRPr lang="en-US"/>
        </a:p>
      </dgm:t>
    </dgm:pt>
    <dgm:pt modelId="{68FA3935-73BD-46A5-BECC-7665006BE51D}">
      <dgm:prSet/>
      <dgm:spPr/>
      <dgm:t>
        <a:bodyPr/>
        <a:lstStyle/>
        <a:p>
          <a:r>
            <a:rPr lang="de-DE"/>
            <a:t>Country of Origin Engineering</a:t>
          </a:r>
          <a:endParaRPr lang="en-US"/>
        </a:p>
      </dgm:t>
    </dgm:pt>
    <dgm:pt modelId="{915D1D6B-30F6-49E6-9F85-F4AE40CA7738}" type="parTrans" cxnId="{2A7DA1E6-5B01-42AE-8DC8-B6BA99A97D76}">
      <dgm:prSet/>
      <dgm:spPr/>
      <dgm:t>
        <a:bodyPr/>
        <a:lstStyle/>
        <a:p>
          <a:endParaRPr lang="en-US"/>
        </a:p>
      </dgm:t>
    </dgm:pt>
    <dgm:pt modelId="{C818C982-54D0-438B-9420-F216A8BAE9B3}" type="sibTrans" cxnId="{2A7DA1E6-5B01-42AE-8DC8-B6BA99A97D76}">
      <dgm:prSet/>
      <dgm:spPr/>
      <dgm:t>
        <a:bodyPr/>
        <a:lstStyle/>
        <a:p>
          <a:endParaRPr lang="en-US"/>
        </a:p>
      </dgm:t>
    </dgm:pt>
    <dgm:pt modelId="{FA60EE09-ABF7-4CF1-83D3-AE6B454CB9EA}">
      <dgm:prSet/>
      <dgm:spPr/>
      <dgm:t>
        <a:bodyPr/>
        <a:lstStyle/>
        <a:p>
          <a:r>
            <a:rPr lang="de-DE"/>
            <a:t>Freihandelszonen und Zolllager</a:t>
          </a:r>
          <a:endParaRPr lang="en-US"/>
        </a:p>
      </dgm:t>
    </dgm:pt>
    <dgm:pt modelId="{BDB32692-B122-4D7D-ACD4-A9B1C1DDC73C}" type="parTrans" cxnId="{EA0634E2-5FF5-4B35-A3EE-3EBF71911ED9}">
      <dgm:prSet/>
      <dgm:spPr/>
      <dgm:t>
        <a:bodyPr/>
        <a:lstStyle/>
        <a:p>
          <a:endParaRPr lang="en-US"/>
        </a:p>
      </dgm:t>
    </dgm:pt>
    <dgm:pt modelId="{D5E9A94B-2C65-406D-8271-B466EA0F1E83}" type="sibTrans" cxnId="{EA0634E2-5FF5-4B35-A3EE-3EBF71911ED9}">
      <dgm:prSet/>
      <dgm:spPr/>
      <dgm:t>
        <a:bodyPr/>
        <a:lstStyle/>
        <a:p>
          <a:endParaRPr lang="en-US"/>
        </a:p>
      </dgm:t>
    </dgm:pt>
    <dgm:pt modelId="{610B47F6-53DE-43E1-8A9F-504766009C3F}">
      <dgm:prSet/>
      <dgm:spPr/>
      <dgm:t>
        <a:bodyPr/>
        <a:lstStyle/>
        <a:p>
          <a:r>
            <a:rPr lang="de-DE"/>
            <a:t>Wertgrenzen-Ausnutzung</a:t>
          </a:r>
          <a:endParaRPr lang="en-US"/>
        </a:p>
      </dgm:t>
    </dgm:pt>
    <dgm:pt modelId="{B9934ADB-97DF-4ACB-8BDE-1A44DA06112E}" type="parTrans" cxnId="{E726FE5F-C3C5-44DA-85B2-EEADE9B036C7}">
      <dgm:prSet/>
      <dgm:spPr/>
      <dgm:t>
        <a:bodyPr/>
        <a:lstStyle/>
        <a:p>
          <a:endParaRPr lang="en-US"/>
        </a:p>
      </dgm:t>
    </dgm:pt>
    <dgm:pt modelId="{D1E3DD88-AB7D-4DD1-8FC0-BF64146025C1}" type="sibTrans" cxnId="{E726FE5F-C3C5-44DA-85B2-EEADE9B036C7}">
      <dgm:prSet/>
      <dgm:spPr/>
      <dgm:t>
        <a:bodyPr/>
        <a:lstStyle/>
        <a:p>
          <a:endParaRPr lang="en-US"/>
        </a:p>
      </dgm:t>
    </dgm:pt>
    <dgm:pt modelId="{8C1B53FB-55E3-4993-A609-852349E7A137}" type="pres">
      <dgm:prSet presAssocID="{8FBEE088-6803-45A9-96B6-3FD0F9A9CCE8}" presName="linear" presStyleCnt="0">
        <dgm:presLayoutVars>
          <dgm:animLvl val="lvl"/>
          <dgm:resizeHandles val="exact"/>
        </dgm:presLayoutVars>
      </dgm:prSet>
      <dgm:spPr/>
    </dgm:pt>
    <dgm:pt modelId="{21A07D5D-E4A6-4AA4-88ED-AE189EEE0EF1}" type="pres">
      <dgm:prSet presAssocID="{6F3CF44C-F66F-4FA5-9494-A9D1A65D5E0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CA913EB-DAD1-44B9-820E-53D154ED0A23}" type="pres">
      <dgm:prSet presAssocID="{D674F680-7114-4590-A007-BE1422E57803}" presName="spacer" presStyleCnt="0"/>
      <dgm:spPr/>
    </dgm:pt>
    <dgm:pt modelId="{D92017F8-578E-40C1-A1D0-D6248A7FFFF7}" type="pres">
      <dgm:prSet presAssocID="{A218B2C2-9CF8-45FA-9118-584880F5E61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DDDBD48-AFB3-4992-B8CF-6B1E333D567E}" type="pres">
      <dgm:prSet presAssocID="{23CD4A94-A3BE-4450-B567-FD8EB3D715F5}" presName="spacer" presStyleCnt="0"/>
      <dgm:spPr/>
    </dgm:pt>
    <dgm:pt modelId="{22A241CD-45B1-4016-AAD7-7078777670AB}" type="pres">
      <dgm:prSet presAssocID="{41F2AA64-E10C-43F0-A5DE-B6779777DC0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8118DAD-BA98-4C8D-B0A6-97AD620281E8}" type="pres">
      <dgm:prSet presAssocID="{4A585F4A-3840-4CBE-8393-E3AC65BC0242}" presName="spacer" presStyleCnt="0"/>
      <dgm:spPr/>
    </dgm:pt>
    <dgm:pt modelId="{D53B60D6-EF16-4D78-9347-617819A7B828}" type="pres">
      <dgm:prSet presAssocID="{68FA3935-73BD-46A5-BECC-7665006BE51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A71DFBC-06F6-461D-B716-2313E3A754A8}" type="pres">
      <dgm:prSet presAssocID="{C818C982-54D0-438B-9420-F216A8BAE9B3}" presName="spacer" presStyleCnt="0"/>
      <dgm:spPr/>
    </dgm:pt>
    <dgm:pt modelId="{98EEB23E-E5AB-466F-B950-7CC4132B626D}" type="pres">
      <dgm:prSet presAssocID="{FA60EE09-ABF7-4CF1-83D3-AE6B454CB9E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AF2009B-EE70-481A-83E0-BBAE78320D8B}" type="pres">
      <dgm:prSet presAssocID="{D5E9A94B-2C65-406D-8271-B466EA0F1E83}" presName="spacer" presStyleCnt="0"/>
      <dgm:spPr/>
    </dgm:pt>
    <dgm:pt modelId="{470DF4BA-E398-4D15-B122-F8D12E791B74}" type="pres">
      <dgm:prSet presAssocID="{610B47F6-53DE-43E1-8A9F-504766009C3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96228D13-B7F7-4D20-80B3-D7052E1F8471}" type="presOf" srcId="{68FA3935-73BD-46A5-BECC-7665006BE51D}" destId="{D53B60D6-EF16-4D78-9347-617819A7B828}" srcOrd="0" destOrd="0" presId="urn:microsoft.com/office/officeart/2005/8/layout/vList2"/>
    <dgm:cxn modelId="{86041914-3231-44C5-9971-93A6C9AE32ED}" type="presOf" srcId="{FA60EE09-ABF7-4CF1-83D3-AE6B454CB9EA}" destId="{98EEB23E-E5AB-466F-B950-7CC4132B626D}" srcOrd="0" destOrd="0" presId="urn:microsoft.com/office/officeart/2005/8/layout/vList2"/>
    <dgm:cxn modelId="{5DD7B531-72BE-45C0-8717-F80C28E44061}" type="presOf" srcId="{8FBEE088-6803-45A9-96B6-3FD0F9A9CCE8}" destId="{8C1B53FB-55E3-4993-A609-852349E7A137}" srcOrd="0" destOrd="0" presId="urn:microsoft.com/office/officeart/2005/8/layout/vList2"/>
    <dgm:cxn modelId="{E726FE5F-C3C5-44DA-85B2-EEADE9B036C7}" srcId="{8FBEE088-6803-45A9-96B6-3FD0F9A9CCE8}" destId="{610B47F6-53DE-43E1-8A9F-504766009C3F}" srcOrd="5" destOrd="0" parTransId="{B9934ADB-97DF-4ACB-8BDE-1A44DA06112E}" sibTransId="{D1E3DD88-AB7D-4DD1-8FC0-BF64146025C1}"/>
    <dgm:cxn modelId="{52128653-18DD-4600-B5E6-923688B88FFF}" srcId="{8FBEE088-6803-45A9-96B6-3FD0F9A9CCE8}" destId="{41F2AA64-E10C-43F0-A5DE-B6779777DC0F}" srcOrd="2" destOrd="0" parTransId="{F1DD94EE-E397-44B5-9C39-F3CB651B461A}" sibTransId="{4A585F4A-3840-4CBE-8393-E3AC65BC0242}"/>
    <dgm:cxn modelId="{739F518B-8CC8-46C9-A146-CFA9C172EBAF}" type="presOf" srcId="{41F2AA64-E10C-43F0-A5DE-B6779777DC0F}" destId="{22A241CD-45B1-4016-AAD7-7078777670AB}" srcOrd="0" destOrd="0" presId="urn:microsoft.com/office/officeart/2005/8/layout/vList2"/>
    <dgm:cxn modelId="{8CB6ED8C-17B2-4FB8-8140-1DA1A88C989C}" type="presOf" srcId="{6F3CF44C-F66F-4FA5-9494-A9D1A65D5E04}" destId="{21A07D5D-E4A6-4AA4-88ED-AE189EEE0EF1}" srcOrd="0" destOrd="0" presId="urn:microsoft.com/office/officeart/2005/8/layout/vList2"/>
    <dgm:cxn modelId="{ACA7F99F-C176-4540-A3EB-E251C981D41C}" type="presOf" srcId="{610B47F6-53DE-43E1-8A9F-504766009C3F}" destId="{470DF4BA-E398-4D15-B122-F8D12E791B74}" srcOrd="0" destOrd="0" presId="urn:microsoft.com/office/officeart/2005/8/layout/vList2"/>
    <dgm:cxn modelId="{5559CCBD-9F66-4387-A14F-651542983029}" type="presOf" srcId="{A218B2C2-9CF8-45FA-9118-584880F5E61C}" destId="{D92017F8-578E-40C1-A1D0-D6248A7FFFF7}" srcOrd="0" destOrd="0" presId="urn:microsoft.com/office/officeart/2005/8/layout/vList2"/>
    <dgm:cxn modelId="{9FD306D6-FF24-435A-ABB8-507458617C86}" srcId="{8FBEE088-6803-45A9-96B6-3FD0F9A9CCE8}" destId="{A218B2C2-9CF8-45FA-9118-584880F5E61C}" srcOrd="1" destOrd="0" parTransId="{80153495-1F7D-4A91-8E14-6386A5926F7D}" sibTransId="{23CD4A94-A3BE-4450-B567-FD8EB3D715F5}"/>
    <dgm:cxn modelId="{EA0634E2-5FF5-4B35-A3EE-3EBF71911ED9}" srcId="{8FBEE088-6803-45A9-96B6-3FD0F9A9CCE8}" destId="{FA60EE09-ABF7-4CF1-83D3-AE6B454CB9EA}" srcOrd="4" destOrd="0" parTransId="{BDB32692-B122-4D7D-ACD4-A9B1C1DDC73C}" sibTransId="{D5E9A94B-2C65-406D-8271-B466EA0F1E83}"/>
    <dgm:cxn modelId="{25D859E3-4A3F-4715-B6F5-02B38F583B2C}" srcId="{8FBEE088-6803-45A9-96B6-3FD0F9A9CCE8}" destId="{6F3CF44C-F66F-4FA5-9494-A9D1A65D5E04}" srcOrd="0" destOrd="0" parTransId="{D5EFA603-7EB6-42B3-8D6C-ABA744D321F1}" sibTransId="{D674F680-7114-4590-A007-BE1422E57803}"/>
    <dgm:cxn modelId="{2A7DA1E6-5B01-42AE-8DC8-B6BA99A97D76}" srcId="{8FBEE088-6803-45A9-96B6-3FD0F9A9CCE8}" destId="{68FA3935-73BD-46A5-BECC-7665006BE51D}" srcOrd="3" destOrd="0" parTransId="{915D1D6B-30F6-49E6-9F85-F4AE40CA7738}" sibTransId="{C818C982-54D0-438B-9420-F216A8BAE9B3}"/>
    <dgm:cxn modelId="{298C22F1-44E3-4C47-8410-A905132E2DB8}" type="presParOf" srcId="{8C1B53FB-55E3-4993-A609-852349E7A137}" destId="{21A07D5D-E4A6-4AA4-88ED-AE189EEE0EF1}" srcOrd="0" destOrd="0" presId="urn:microsoft.com/office/officeart/2005/8/layout/vList2"/>
    <dgm:cxn modelId="{7F6D2EFE-07FB-4494-9467-64FE9805E6D1}" type="presParOf" srcId="{8C1B53FB-55E3-4993-A609-852349E7A137}" destId="{4CA913EB-DAD1-44B9-820E-53D154ED0A23}" srcOrd="1" destOrd="0" presId="urn:microsoft.com/office/officeart/2005/8/layout/vList2"/>
    <dgm:cxn modelId="{02DE120F-87CE-4348-A053-4137E97FB3B1}" type="presParOf" srcId="{8C1B53FB-55E3-4993-A609-852349E7A137}" destId="{D92017F8-578E-40C1-A1D0-D6248A7FFFF7}" srcOrd="2" destOrd="0" presId="urn:microsoft.com/office/officeart/2005/8/layout/vList2"/>
    <dgm:cxn modelId="{D07A6BB0-6CD7-4026-999A-510A9B8FF6D2}" type="presParOf" srcId="{8C1B53FB-55E3-4993-A609-852349E7A137}" destId="{3DDDBD48-AFB3-4992-B8CF-6B1E333D567E}" srcOrd="3" destOrd="0" presId="urn:microsoft.com/office/officeart/2005/8/layout/vList2"/>
    <dgm:cxn modelId="{04B5C0DF-68E9-4E3B-8D95-1B98E6321341}" type="presParOf" srcId="{8C1B53FB-55E3-4993-A609-852349E7A137}" destId="{22A241CD-45B1-4016-AAD7-7078777670AB}" srcOrd="4" destOrd="0" presId="urn:microsoft.com/office/officeart/2005/8/layout/vList2"/>
    <dgm:cxn modelId="{B4DFC9E3-5619-489F-A427-433E186DC3F3}" type="presParOf" srcId="{8C1B53FB-55E3-4993-A609-852349E7A137}" destId="{A8118DAD-BA98-4C8D-B0A6-97AD620281E8}" srcOrd="5" destOrd="0" presId="urn:microsoft.com/office/officeart/2005/8/layout/vList2"/>
    <dgm:cxn modelId="{00890B33-1829-4C00-9681-73FDA8A29349}" type="presParOf" srcId="{8C1B53FB-55E3-4993-A609-852349E7A137}" destId="{D53B60D6-EF16-4D78-9347-617819A7B828}" srcOrd="6" destOrd="0" presId="urn:microsoft.com/office/officeart/2005/8/layout/vList2"/>
    <dgm:cxn modelId="{6E3381BB-9247-4294-89CC-21FB6348BBCD}" type="presParOf" srcId="{8C1B53FB-55E3-4993-A609-852349E7A137}" destId="{DA71DFBC-06F6-461D-B716-2313E3A754A8}" srcOrd="7" destOrd="0" presId="urn:microsoft.com/office/officeart/2005/8/layout/vList2"/>
    <dgm:cxn modelId="{894D39C5-8245-4591-80F4-6CC7E2076FE1}" type="presParOf" srcId="{8C1B53FB-55E3-4993-A609-852349E7A137}" destId="{98EEB23E-E5AB-466F-B950-7CC4132B626D}" srcOrd="8" destOrd="0" presId="urn:microsoft.com/office/officeart/2005/8/layout/vList2"/>
    <dgm:cxn modelId="{B70A4903-8A71-4421-AF34-23CB64DF9567}" type="presParOf" srcId="{8C1B53FB-55E3-4993-A609-852349E7A137}" destId="{7AF2009B-EE70-481A-83E0-BBAE78320D8B}" srcOrd="9" destOrd="0" presId="urn:microsoft.com/office/officeart/2005/8/layout/vList2"/>
    <dgm:cxn modelId="{16218090-7062-4BAA-9678-CFDEE17F74AD}" type="presParOf" srcId="{8C1B53FB-55E3-4993-A609-852349E7A137}" destId="{470DF4BA-E398-4D15-B122-F8D12E791B7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07D5D-E4A6-4AA4-88ED-AE189EEE0EF1}">
      <dsp:nvSpPr>
        <dsp:cNvPr id="0" name=""/>
        <dsp:cNvSpPr/>
      </dsp:nvSpPr>
      <dsp:spPr>
        <a:xfrm>
          <a:off x="0" y="368841"/>
          <a:ext cx="3850413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Konstruktions- und Designänderungen</a:t>
          </a:r>
          <a:endParaRPr lang="en-US" sz="1800" kern="1200" dirty="0"/>
        </a:p>
      </dsp:txBody>
      <dsp:txXfrm>
        <a:off x="21075" y="389916"/>
        <a:ext cx="3808263" cy="389580"/>
      </dsp:txXfrm>
    </dsp:sp>
    <dsp:sp modelId="{D92017F8-578E-40C1-A1D0-D6248A7FFFF7}">
      <dsp:nvSpPr>
        <dsp:cNvPr id="0" name=""/>
        <dsp:cNvSpPr/>
      </dsp:nvSpPr>
      <dsp:spPr>
        <a:xfrm>
          <a:off x="0" y="852412"/>
          <a:ext cx="3850413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Zerlegen und Zusammenbauen</a:t>
          </a:r>
          <a:endParaRPr lang="en-US" sz="1800" kern="1200" dirty="0"/>
        </a:p>
      </dsp:txBody>
      <dsp:txXfrm>
        <a:off x="21075" y="873487"/>
        <a:ext cx="3808263" cy="389580"/>
      </dsp:txXfrm>
    </dsp:sp>
    <dsp:sp modelId="{22A241CD-45B1-4016-AAD7-7078777670AB}">
      <dsp:nvSpPr>
        <dsp:cNvPr id="0" name=""/>
        <dsp:cNvSpPr/>
      </dsp:nvSpPr>
      <dsp:spPr>
        <a:xfrm>
          <a:off x="0" y="1335982"/>
          <a:ext cx="3850413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Funktionsmodifikation</a:t>
          </a:r>
          <a:endParaRPr lang="en-US" sz="1800" kern="1200"/>
        </a:p>
      </dsp:txBody>
      <dsp:txXfrm>
        <a:off x="21075" y="1357057"/>
        <a:ext cx="3808263" cy="389580"/>
      </dsp:txXfrm>
    </dsp:sp>
    <dsp:sp modelId="{D53B60D6-EF16-4D78-9347-617819A7B828}">
      <dsp:nvSpPr>
        <dsp:cNvPr id="0" name=""/>
        <dsp:cNvSpPr/>
      </dsp:nvSpPr>
      <dsp:spPr>
        <a:xfrm>
          <a:off x="0" y="1819552"/>
          <a:ext cx="3850413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Country of Origin Engineering</a:t>
          </a:r>
          <a:endParaRPr lang="en-US" sz="1800" kern="1200"/>
        </a:p>
      </dsp:txBody>
      <dsp:txXfrm>
        <a:off x="21075" y="1840627"/>
        <a:ext cx="3808263" cy="389580"/>
      </dsp:txXfrm>
    </dsp:sp>
    <dsp:sp modelId="{98EEB23E-E5AB-466F-B950-7CC4132B626D}">
      <dsp:nvSpPr>
        <dsp:cNvPr id="0" name=""/>
        <dsp:cNvSpPr/>
      </dsp:nvSpPr>
      <dsp:spPr>
        <a:xfrm>
          <a:off x="0" y="2303122"/>
          <a:ext cx="3850413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Freihandelszonen und Zolllager</a:t>
          </a:r>
          <a:endParaRPr lang="en-US" sz="1800" kern="1200"/>
        </a:p>
      </dsp:txBody>
      <dsp:txXfrm>
        <a:off x="21075" y="2324197"/>
        <a:ext cx="3808263" cy="389580"/>
      </dsp:txXfrm>
    </dsp:sp>
    <dsp:sp modelId="{470DF4BA-E398-4D15-B122-F8D12E791B74}">
      <dsp:nvSpPr>
        <dsp:cNvPr id="0" name=""/>
        <dsp:cNvSpPr/>
      </dsp:nvSpPr>
      <dsp:spPr>
        <a:xfrm>
          <a:off x="0" y="2786692"/>
          <a:ext cx="3850413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Wertgrenzen-Ausnutzung</a:t>
          </a:r>
          <a:endParaRPr lang="en-US" sz="1800" kern="1200"/>
        </a:p>
      </dsp:txBody>
      <dsp:txXfrm>
        <a:off x="21075" y="2807767"/>
        <a:ext cx="3808263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797550" y="0"/>
            <a:ext cx="4435475" cy="35560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4B624D6-8949-4DFE-A42C-B54ADA1770AD}" type="datetimeFigureOut">
              <a:rPr lang="de-DE"/>
              <a:pPr>
                <a:defRPr/>
              </a:pPr>
              <a:t>21.02.2026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742113"/>
            <a:ext cx="4435475" cy="35560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797550" y="6742113"/>
            <a:ext cx="4435475" cy="35560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45C8BAE-8ECD-44E0-877F-B96437ACCFD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3416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550" y="0"/>
            <a:ext cx="4435475" cy="35560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247860D-6A8A-484E-9996-EB5645FDCF81}" type="datetimeFigureOut">
              <a:rPr lang="de-DE"/>
              <a:pPr>
                <a:defRPr/>
              </a:pPr>
              <a:t>21.02.2026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751138" y="531813"/>
            <a:ext cx="4732337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938" y="3371850"/>
            <a:ext cx="8186737" cy="31956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742113"/>
            <a:ext cx="4435475" cy="35560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550" y="6742113"/>
            <a:ext cx="4435475" cy="35560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0DBDD26-77D1-4A33-B273-0BDB66EFE38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4016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4171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1710" algn="l" defTabSz="34171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4610" algn="l" defTabSz="34171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7510" algn="l" defTabSz="34171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0410" algn="l" defTabSz="34171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0" algn="l" defTabSz="3428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0" algn="l" defTabSz="3428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30" algn="l" defTabSz="3428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21" algn="l" defTabSz="3428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236" userDrawn="1">
          <p15:clr>
            <a:srgbClr val="F26B43"/>
          </p15:clr>
        </p15:guide>
        <p15:guide id="2" pos="3223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4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4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4.pn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4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ACD9F5E-9E2D-3A29-DD31-9DB469FD7E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03986F76-8E2A-57DC-D3E7-8F774CED4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805" y="4539873"/>
            <a:ext cx="2826462" cy="272525"/>
          </a:xfrm>
          <a:prstGeom prst="rect">
            <a:avLst/>
          </a:prstGeom>
        </p:spPr>
        <p:txBody>
          <a:bodyPr anchor="b"/>
          <a:lstStyle>
            <a:lvl1pPr marL="0" indent="0" algn="l" defTabSz="455613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lang="de-DE" sz="1050" b="0" i="0" kern="12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Poppins" pitchFamily="2" charset="77"/>
              </a:defRPr>
            </a:lvl1pPr>
            <a:lvl2pPr marL="45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A7FB7294-02CC-762D-688E-2DB764E51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60" y="1660864"/>
            <a:ext cx="5649057" cy="1246490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0" name="Grafik 9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987F9E06-09EC-B6FB-A2BA-9DA86336B0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02" y="417240"/>
            <a:ext cx="1493938" cy="5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26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964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C6D893A-3CE4-A064-897F-A166A2ADCB9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D5BF6A7F-8E06-5034-165C-72B82D9C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6711190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5881A91-D391-F298-E48F-37BF06EE47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65F9F65B-AA55-E83F-16D7-46F67C67F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2CD996B0-E14B-A5F5-220B-FBF7CB9CB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41880950-37DA-AAC0-4C96-37DBB7FF8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4" name="Gerade Verbindung 19">
            <a:extLst>
              <a:ext uri="{FF2B5EF4-FFF2-40B4-BE49-F238E27FC236}">
                <a16:creationId xmlns:a16="http://schemas.microsoft.com/office/drawing/2014/main" id="{23655A70-82C4-15B3-C160-1EB773804072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199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Stichpunkte/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CE585ECC-E4BD-9CE6-465C-43E50B38F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359" y="1028700"/>
            <a:ext cx="3830047" cy="360045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197632D-1496-DA4D-5D17-080085D1D8C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1595" y="1028701"/>
            <a:ext cx="3830048" cy="36004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CD22994C-464D-91F0-7D0C-787FEEFC01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595" y="573751"/>
            <a:ext cx="7187713" cy="269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itel 17">
            <a:extLst>
              <a:ext uri="{FF2B5EF4-FFF2-40B4-BE49-F238E27FC236}">
                <a16:creationId xmlns:a16="http://schemas.microsoft.com/office/drawing/2014/main" id="{616FC5A6-0E53-A378-0CCD-B791E0A0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 anchor="t"/>
          <a:lstStyle>
            <a:lvl1pPr>
              <a:defRPr sz="1875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0C7EB333-9517-4EF0-5C5A-3A4D45BD3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0CFDFEEC-8208-89A1-E485-ED8BD4738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E9E54139-4183-E961-1FC8-59089E33D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78249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797902"/>
            <a:ext cx="9144000" cy="3824654"/>
          </a:xfrm>
        </p:spPr>
        <p:txBody>
          <a:bodyPr rtlCol="0" anchor="t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3" name="Titel 17">
            <a:extLst>
              <a:ext uri="{FF2B5EF4-FFF2-40B4-BE49-F238E27FC236}">
                <a16:creationId xmlns:a16="http://schemas.microsoft.com/office/drawing/2014/main" id="{D9496B6D-5855-22B3-F961-97174C989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 anchor="t"/>
          <a:lstStyle>
            <a:lvl1pPr>
              <a:defRPr sz="1875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34D25DB0-5F23-97BD-8007-2D3EB23A0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BA4E76B3-9073-8015-7030-06E25D14C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06DC0131-3F45-F14F-C03F-0AC6BFC25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00477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9EF2D52F-7194-E4A5-8976-E88711DAEB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rtlCol="0" anchor="t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9362348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A22646B-A1D6-0839-33D5-7899039F73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2630" t="6078" r="10489" b="24847"/>
          <a:stretch/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DDB7EE1-CF7E-455F-9AD2-A51A15D268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549" y="583"/>
            <a:ext cx="5036344" cy="366279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1EEE44E-A79B-A295-71E5-8DBF5911B5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1101" y="3606811"/>
            <a:ext cx="5150095" cy="1022339"/>
          </a:xfrm>
        </p:spPr>
        <p:txBody>
          <a:bodyPr anchor="t"/>
          <a:lstStyle>
            <a:lvl1pPr>
              <a:defRPr sz="1875" b="1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F589381-ACED-F4A2-9FAE-1C9103B46DAC}"/>
              </a:ext>
            </a:extLst>
          </p:cNvPr>
          <p:cNvSpPr txBox="1"/>
          <p:nvPr userDrawn="1"/>
        </p:nvSpPr>
        <p:spPr>
          <a:xfrm>
            <a:off x="387246" y="4866501"/>
            <a:ext cx="83039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17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675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© </a:t>
            </a:r>
            <a:r>
              <a:rPr lang="de-DE" altLang="de-DE" sz="675" b="1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WEBER-HYDRAULIK GMBH </a:t>
            </a:r>
            <a:r>
              <a:rPr lang="de-DE" altLang="de-DE" sz="675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| Alle Rechte vorbehalten, auch bezüglich jeder Bearbeitung, Weitergabe, Reproduktion, Verwertung  sowie für den Fall von Schutzrechtsanmeldungen.</a:t>
            </a:r>
          </a:p>
          <a:p>
            <a:endParaRPr lang="de-DE" sz="675" dirty="0">
              <a:solidFill>
                <a:schemeClr val="tx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02D074D-69AE-472E-A9C0-61FBEF72EF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46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64">
          <p15:clr>
            <a:srgbClr val="FBAE40"/>
          </p15:clr>
        </p15:guide>
        <p15:guide id="4" orient="horz" pos="395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1C670EA-5E4B-5D7A-EAAD-18DA246F1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3669360" y="-445686"/>
            <a:ext cx="8122250" cy="81418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6AFDB7-E29F-C811-8641-3815DCB32B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0161" y="520944"/>
            <a:ext cx="4111839" cy="1106847"/>
          </a:xfrm>
        </p:spPr>
        <p:txBody>
          <a:bodyPr anchor="t"/>
          <a:lstStyle>
            <a:lvl1pPr>
              <a:defRPr sz="1875" b="1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AAEB0CC1-EEED-55E0-013B-6E5349744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161" y="1681993"/>
            <a:ext cx="4111839" cy="521822"/>
          </a:xfrm>
        </p:spPr>
        <p:txBody>
          <a:bodyPr anchor="t"/>
          <a:lstStyle>
            <a:lvl1pPr marL="0" indent="0" algn="l" defTabSz="34171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lang="de-DE" sz="1350" kern="12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1pPr>
            <a:lvl2pPr marL="342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20021BB-DF52-1EB4-FB06-49E9E9079933}"/>
              </a:ext>
            </a:extLst>
          </p:cNvPr>
          <p:cNvSpPr txBox="1"/>
          <p:nvPr userDrawn="1"/>
        </p:nvSpPr>
        <p:spPr>
          <a:xfrm>
            <a:off x="387246" y="4866501"/>
            <a:ext cx="83039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17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675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© </a:t>
            </a:r>
            <a:r>
              <a:rPr lang="de-DE" altLang="de-DE" sz="675" b="1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WEBER-HYDRAULIK GMBH </a:t>
            </a:r>
            <a:r>
              <a:rPr lang="de-DE" altLang="de-DE" sz="675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| Alle Rechte vorbehalten, auch bezüglich jeder Bearbeitung, Weitergabe, Reproduktion, Verwertung  sowie für den Fall von Schutzrechtsanmeldungen.</a:t>
            </a:r>
          </a:p>
          <a:p>
            <a:endParaRPr lang="de-DE" sz="67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607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C0914C45-F758-5351-AC81-CC383F9779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632" y="2067367"/>
            <a:ext cx="8231565" cy="1026029"/>
          </a:xfrm>
        </p:spPr>
        <p:txBody>
          <a:bodyPr anchor="ctr"/>
          <a:lstStyle>
            <a:lvl1pPr algn="ctr">
              <a:defRPr sz="2625" b="1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8D1452C-9A8C-45AD-B77B-53B8855A9F9F}"/>
              </a:ext>
            </a:extLst>
          </p:cNvPr>
          <p:cNvSpPr txBox="1"/>
          <p:nvPr userDrawn="1"/>
        </p:nvSpPr>
        <p:spPr>
          <a:xfrm>
            <a:off x="387246" y="4866501"/>
            <a:ext cx="83039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17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675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© </a:t>
            </a:r>
            <a:r>
              <a:rPr lang="de-DE" altLang="de-DE" sz="675" b="1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WEBER-HYDRAULIK GMBH </a:t>
            </a:r>
            <a:r>
              <a:rPr lang="de-DE" altLang="de-DE" sz="675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| Alle Rechte vorbehalten, auch bezüglich jeder Bearbeitung, Weitergabe, Reproduktion, Verwertung  sowie für den Fall von Schutzrechtsanmeldungen.</a:t>
            </a:r>
          </a:p>
          <a:p>
            <a:endParaRPr lang="de-DE" sz="67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468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290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35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1054" y="4841082"/>
            <a:ext cx="4176346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675"/>
            </a:lvl1pPr>
          </a:lstStyle>
          <a:p>
            <a:r>
              <a:rPr lang="de-DE" dirty="0"/>
              <a:t>Prof. Dr.-Ing. Kai </a:t>
            </a:r>
            <a:r>
              <a:rPr lang="de-DE" dirty="0" err="1"/>
              <a:t>Furmans</a:t>
            </a:r>
            <a:r>
              <a:rPr lang="de-DE" dirty="0"/>
              <a:t> – Logistik in der  Automobilindustrie</a:t>
            </a:r>
          </a:p>
        </p:txBody>
      </p:sp>
    </p:spTree>
    <p:extLst>
      <p:ext uri="{BB962C8B-B14F-4D97-AF65-F5344CB8AC3E}">
        <p14:creationId xmlns:p14="http://schemas.microsoft.com/office/powerpoint/2010/main" val="234641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Entscheidungs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D1C76E4-A005-37BB-8690-ABD2DE35008A}"/>
              </a:ext>
            </a:extLst>
          </p:cNvPr>
          <p:cNvSpPr/>
          <p:nvPr userDrawn="1"/>
        </p:nvSpPr>
        <p:spPr>
          <a:xfrm>
            <a:off x="0" y="3809698"/>
            <a:ext cx="9144000" cy="133380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42A46A4-CC6C-4FCC-C6C2-0B9D63D67C3E}"/>
              </a:ext>
            </a:extLst>
          </p:cNvPr>
          <p:cNvGrpSpPr/>
          <p:nvPr userDrawn="1"/>
        </p:nvGrpSpPr>
        <p:grpSpPr>
          <a:xfrm>
            <a:off x="475688" y="3998055"/>
            <a:ext cx="563655" cy="563655"/>
            <a:chOff x="1467220" y="5330740"/>
            <a:chExt cx="751540" cy="75154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B273F92-0180-3DDA-C929-8F8CBA284E4C}"/>
                </a:ext>
              </a:extLst>
            </p:cNvPr>
            <p:cNvSpPr/>
            <p:nvPr userDrawn="1"/>
          </p:nvSpPr>
          <p:spPr>
            <a:xfrm>
              <a:off x="1467220" y="5330740"/>
              <a:ext cx="751540" cy="7515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39889359-5A66-7308-DF3A-325FB36ADF54}"/>
                </a:ext>
              </a:extLst>
            </p:cNvPr>
            <p:cNvGrpSpPr/>
            <p:nvPr userDrawn="1"/>
          </p:nvGrpSpPr>
          <p:grpSpPr>
            <a:xfrm>
              <a:off x="1629189" y="5465898"/>
              <a:ext cx="450227" cy="491438"/>
              <a:chOff x="2004598" y="3393751"/>
              <a:chExt cx="1132875" cy="1236573"/>
            </a:xfrm>
          </p:grpSpPr>
          <p:sp>
            <p:nvSpPr>
              <p:cNvPr id="20" name="Pfeil: Chevron 19">
                <a:extLst>
                  <a:ext uri="{FF2B5EF4-FFF2-40B4-BE49-F238E27FC236}">
                    <a16:creationId xmlns:a16="http://schemas.microsoft.com/office/drawing/2014/main" id="{B5757471-09F0-6246-314A-84B25DED5D68}"/>
                  </a:ext>
                </a:extLst>
              </p:cNvPr>
              <p:cNvSpPr/>
              <p:nvPr userDrawn="1"/>
            </p:nvSpPr>
            <p:spPr>
              <a:xfrm>
                <a:off x="2004598" y="3400718"/>
                <a:ext cx="636420" cy="1229606"/>
              </a:xfrm>
              <a:prstGeom prst="chevr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Pfeil: Chevron 20">
                <a:extLst>
                  <a:ext uri="{FF2B5EF4-FFF2-40B4-BE49-F238E27FC236}">
                    <a16:creationId xmlns:a16="http://schemas.microsoft.com/office/drawing/2014/main" id="{75A303B2-16A9-D7B0-2EDE-EE5F91A7CBB2}"/>
                  </a:ext>
                </a:extLst>
              </p:cNvPr>
              <p:cNvSpPr/>
              <p:nvPr userDrawn="1"/>
            </p:nvSpPr>
            <p:spPr>
              <a:xfrm>
                <a:off x="2501053" y="3393751"/>
                <a:ext cx="636420" cy="1229606"/>
              </a:xfrm>
              <a:prstGeom prst="chevron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247AC4C1-A626-054E-E81D-0C37FD107A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67581" y="3921919"/>
            <a:ext cx="7400169" cy="701279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202406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40481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80605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E3C71FFB-9057-4F01-14D6-438598F41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09" y="272580"/>
            <a:ext cx="7082251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29D678-FD49-03FC-C4CB-EE798B7423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2331C6C5-F2CD-5D1E-6601-CA2277E2A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3C529EAA-DB45-26CF-7CBF-ECBD9C2C5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C3B3EED0-3058-93BE-26BF-2CC5676B3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3" name="Gerade Verbindung 19">
            <a:extLst>
              <a:ext uri="{FF2B5EF4-FFF2-40B4-BE49-F238E27FC236}">
                <a16:creationId xmlns:a16="http://schemas.microsoft.com/office/drawing/2014/main" id="{FCAC9D73-24B5-A939-0BF1-AC046F1B9D52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6B928B7F-078E-69CE-052E-EBA2E5C97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884" y="1136690"/>
            <a:ext cx="8645329" cy="25543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197111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zusammenfassender F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D1C76E4-A005-37BB-8690-ABD2DE35008A}"/>
              </a:ext>
            </a:extLst>
          </p:cNvPr>
          <p:cNvSpPr/>
          <p:nvPr userDrawn="1"/>
        </p:nvSpPr>
        <p:spPr>
          <a:xfrm>
            <a:off x="0" y="3809698"/>
            <a:ext cx="9144000" cy="133380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Marke Fragezeichen mit einfarbiger Füllung">
            <a:extLst>
              <a:ext uri="{FF2B5EF4-FFF2-40B4-BE49-F238E27FC236}">
                <a16:creationId xmlns:a16="http://schemas.microsoft.com/office/drawing/2014/main" id="{2382423B-2E0A-E752-B2DE-6A47DEC46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615" y="3937398"/>
            <a:ext cx="685800" cy="685800"/>
          </a:xfrm>
          <a:prstGeom prst="rect">
            <a:avLst/>
          </a:prstGeom>
        </p:spPr>
      </p:pic>
      <p:sp>
        <p:nvSpPr>
          <p:cNvPr id="4" name="Textplatzhalter 22">
            <a:extLst>
              <a:ext uri="{FF2B5EF4-FFF2-40B4-BE49-F238E27FC236}">
                <a16:creationId xmlns:a16="http://schemas.microsoft.com/office/drawing/2014/main" id="{524F761F-2AAA-EB8C-02BC-41F864E8CA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67581" y="3921919"/>
            <a:ext cx="7400169" cy="701279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202406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40481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80605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7FA5A50-D878-2FFA-04B3-4E2379467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884" y="1136690"/>
            <a:ext cx="8645329" cy="25543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CCA22445-1212-32C5-5AFB-B4872BC4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6393138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F1010F7-5744-2188-BD4C-4FAD09E938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A8C1B1D-D3EC-6C14-BB7D-A3CD1112B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C1AD9F1B-0433-9F87-3197-90336F3FC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C85036AC-6862-D420-4554-E4C2314BB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9" name="Gerade Verbindung 19">
            <a:extLst>
              <a:ext uri="{FF2B5EF4-FFF2-40B4-BE49-F238E27FC236}">
                <a16:creationId xmlns:a16="http://schemas.microsoft.com/office/drawing/2014/main" id="{189BD779-079D-CFD7-41BE-BFA5C4E98737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752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Zusammenfassun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D1C76E4-A005-37BB-8690-ABD2DE35008A}"/>
              </a:ext>
            </a:extLst>
          </p:cNvPr>
          <p:cNvSpPr/>
          <p:nvPr userDrawn="1"/>
        </p:nvSpPr>
        <p:spPr>
          <a:xfrm>
            <a:off x="0" y="3809699"/>
            <a:ext cx="9144000" cy="133380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Kommentar (wichtig) mit einfarbiger Füllung">
            <a:extLst>
              <a:ext uri="{FF2B5EF4-FFF2-40B4-BE49-F238E27FC236}">
                <a16:creationId xmlns:a16="http://schemas.microsoft.com/office/drawing/2014/main" id="{1183411D-7475-E4AF-98FE-35E85CC66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615" y="3991751"/>
            <a:ext cx="685800" cy="685800"/>
          </a:xfrm>
          <a:prstGeom prst="rect">
            <a:avLst/>
          </a:prstGeom>
        </p:spPr>
      </p:pic>
      <p:sp>
        <p:nvSpPr>
          <p:cNvPr id="4" name="Textplatzhalter 22">
            <a:extLst>
              <a:ext uri="{FF2B5EF4-FFF2-40B4-BE49-F238E27FC236}">
                <a16:creationId xmlns:a16="http://schemas.microsoft.com/office/drawing/2014/main" id="{4CAFA69B-F880-4A73-95BE-8AA6F4749F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67581" y="3921919"/>
            <a:ext cx="7400169" cy="701279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202406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40481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80605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976CA48E-F73F-04A8-1526-60DFC414C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6863590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BE7AF2F-21F4-05B5-0EFC-9627115F43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31134550-F7F2-CA1A-609C-4019A3030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C320DD2B-A203-3B19-6E57-A1D9BA96E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6298974A-775C-3024-F35F-640D4E692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9" name="Gerade Verbindung 19">
            <a:extLst>
              <a:ext uri="{FF2B5EF4-FFF2-40B4-BE49-F238E27FC236}">
                <a16:creationId xmlns:a16="http://schemas.microsoft.com/office/drawing/2014/main" id="{F8FBA91B-1C67-74FF-3814-7DA353D90C06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571FBBF-13B3-E03C-558D-0123F075D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884" y="1136690"/>
            <a:ext cx="8645329" cy="25543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591296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Zusammenfassu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D1C76E4-A005-37BB-8690-ABD2DE35008A}"/>
              </a:ext>
            </a:extLst>
          </p:cNvPr>
          <p:cNvSpPr/>
          <p:nvPr userDrawn="1"/>
        </p:nvSpPr>
        <p:spPr>
          <a:xfrm>
            <a:off x="0" y="3809698"/>
            <a:ext cx="9144000" cy="133380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4" name="Textplatzhalter 22">
            <a:extLst>
              <a:ext uri="{FF2B5EF4-FFF2-40B4-BE49-F238E27FC236}">
                <a16:creationId xmlns:a16="http://schemas.microsoft.com/office/drawing/2014/main" id="{22732180-B1EE-381D-B45C-EE67F9C40F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67581" y="3921919"/>
            <a:ext cx="7400169" cy="701279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202406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40481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80605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5" name="Grafik 4" descr="Informationen mit einfarbiger Füllung">
            <a:extLst>
              <a:ext uri="{FF2B5EF4-FFF2-40B4-BE49-F238E27FC236}">
                <a16:creationId xmlns:a16="http://schemas.microsoft.com/office/drawing/2014/main" id="{79228871-8325-696C-7973-8D33F86D9D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841" y="4004814"/>
            <a:ext cx="586036" cy="586036"/>
          </a:xfrm>
          <a:prstGeom prst="rect">
            <a:avLst/>
          </a:prstGeom>
        </p:spPr>
      </p:pic>
      <p:sp>
        <p:nvSpPr>
          <p:cNvPr id="13" name="Titel 5">
            <a:extLst>
              <a:ext uri="{FF2B5EF4-FFF2-40B4-BE49-F238E27FC236}">
                <a16:creationId xmlns:a16="http://schemas.microsoft.com/office/drawing/2014/main" id="{8339CBCB-7AAC-FCED-878A-151D0712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6982860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33616F9-3F8C-7FEB-A11B-BCFE8D6975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260D3259-A7B9-1957-3804-A7F0D1BAA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1EEEA18F-A783-8B6B-8113-EA29D1137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77B85DFA-7B02-003E-5935-8B28740BD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9" name="Gerade Verbindung 19">
            <a:extLst>
              <a:ext uri="{FF2B5EF4-FFF2-40B4-BE49-F238E27FC236}">
                <a16:creationId xmlns:a16="http://schemas.microsoft.com/office/drawing/2014/main" id="{41B9397B-7DA6-F955-5862-90A2B802913D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75A5B22D-F16E-74AA-DFA0-92130EADD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884" y="1136690"/>
            <a:ext cx="8645329" cy="25543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088352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Zusammenfassu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57EED8-9002-1FF0-8AD5-78836B16E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89043" y="-16745"/>
            <a:ext cx="7354957" cy="5160521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CB11B520-3188-E822-4F99-DE42E27B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913F379-CA7F-BE3E-320C-39546EC4AA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7" y="417901"/>
            <a:ext cx="1493936" cy="571211"/>
          </a:xfrm>
          <a:prstGeom prst="rect">
            <a:avLst/>
          </a:prstGeom>
        </p:spPr>
      </p:pic>
      <p:sp>
        <p:nvSpPr>
          <p:cNvPr id="21" name="Datumsplatzhalter 3">
            <a:extLst>
              <a:ext uri="{FF2B5EF4-FFF2-40B4-BE49-F238E27FC236}">
                <a16:creationId xmlns:a16="http://schemas.microsoft.com/office/drawing/2014/main" id="{9C52F401-88CB-89ED-C59B-8863721B7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22" name="Fußzeilenplatzhalter 4">
            <a:extLst>
              <a:ext uri="{FF2B5EF4-FFF2-40B4-BE49-F238E27FC236}">
                <a16:creationId xmlns:a16="http://schemas.microsoft.com/office/drawing/2014/main" id="{7806E516-CB7F-9F82-D20C-16C023808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39CA0F0B-6E90-D690-94E1-154395360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6832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mit Zusammenfassu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lau, Screenshot, Electric Blue (Farbe), Design enthält.&#10;&#10;Automatisch generierte Beschreibung">
            <a:extLst>
              <a:ext uri="{FF2B5EF4-FFF2-40B4-BE49-F238E27FC236}">
                <a16:creationId xmlns:a16="http://schemas.microsoft.com/office/drawing/2014/main" id="{900B2C9F-C82C-AAB6-2759-8E39063F1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50C134DD-084F-7BC8-D1AC-96BCE3159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44BA48-7969-0C3C-E3C9-52E8A572B1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7" y="417901"/>
            <a:ext cx="1493936" cy="571211"/>
          </a:xfrm>
          <a:prstGeom prst="rect">
            <a:avLst/>
          </a:prstGeom>
        </p:spPr>
      </p:pic>
      <p:sp>
        <p:nvSpPr>
          <p:cNvPr id="25" name="Datumsplatzhalter 3">
            <a:extLst>
              <a:ext uri="{FF2B5EF4-FFF2-40B4-BE49-F238E27FC236}">
                <a16:creationId xmlns:a16="http://schemas.microsoft.com/office/drawing/2014/main" id="{FF201520-1FE6-75E5-7528-1ED890FC7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26" name="Fußzeilenplatzhalter 4">
            <a:extLst>
              <a:ext uri="{FF2B5EF4-FFF2-40B4-BE49-F238E27FC236}">
                <a16:creationId xmlns:a16="http://schemas.microsoft.com/office/drawing/2014/main" id="{00377C6A-804B-8A95-1692-2BAA082F4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27" name="Foliennummernplatzhalter 5">
            <a:extLst>
              <a:ext uri="{FF2B5EF4-FFF2-40B4-BE49-F238E27FC236}">
                <a16:creationId xmlns:a16="http://schemas.microsoft.com/office/drawing/2014/main" id="{94144401-64F3-E787-9F02-C8CB35AF2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28" name="Gerade Verbindung 19">
            <a:extLst>
              <a:ext uri="{FF2B5EF4-FFF2-40B4-BE49-F238E27FC236}">
                <a16:creationId xmlns:a16="http://schemas.microsoft.com/office/drawing/2014/main" id="{586F8C62-85AB-39DA-49E2-BE2B3ABB708E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185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mit Zusammenfassu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Blau, Screenshot, Electric Blue (Farbe), Design enthält.&#10;&#10;Automatisch generierte Beschreibung">
            <a:extLst>
              <a:ext uri="{FF2B5EF4-FFF2-40B4-BE49-F238E27FC236}">
                <a16:creationId xmlns:a16="http://schemas.microsoft.com/office/drawing/2014/main" id="{43792881-529B-CFB8-E15B-C71AAA344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334" y="0"/>
            <a:ext cx="8245663" cy="5143500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24F0D544-5D59-D4AF-E015-8107D572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00F2F2-B5EC-FCB7-AD0C-1D8B733E2A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7" y="417901"/>
            <a:ext cx="1493936" cy="571211"/>
          </a:xfrm>
          <a:prstGeom prst="rect">
            <a:avLst/>
          </a:prstGeom>
        </p:spPr>
      </p:pic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0758F0EF-8B1E-26C4-9FD6-142E27C12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20" name="Fußzeilenplatzhalter 4">
            <a:extLst>
              <a:ext uri="{FF2B5EF4-FFF2-40B4-BE49-F238E27FC236}">
                <a16:creationId xmlns:a16="http://schemas.microsoft.com/office/drawing/2014/main" id="{2CE80B52-6234-8518-34DA-C82BABD90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95C68D01-83F2-4A9C-DC59-5D8CBD502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95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mit Zusammenfassu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A65E78-4BBA-354F-EDF0-2C9DD242CF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956" y="2571750"/>
            <a:ext cx="4382044" cy="25717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8E8EDB9-1FE9-1601-C6EA-DFA3FE6544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71"/>
          <a:stretch/>
        </p:blipFill>
        <p:spPr>
          <a:xfrm>
            <a:off x="4917038" y="0"/>
            <a:ext cx="4226962" cy="2556510"/>
          </a:xfrm>
          <a:prstGeom prst="rect">
            <a:avLst/>
          </a:prstGeom>
        </p:spPr>
      </p:pic>
      <p:sp>
        <p:nvSpPr>
          <p:cNvPr id="5" name="Rechteck 3">
            <a:extLst>
              <a:ext uri="{FF2B5EF4-FFF2-40B4-BE49-F238E27FC236}">
                <a16:creationId xmlns:a16="http://schemas.microsoft.com/office/drawing/2014/main" id="{6596218C-B336-BE1D-BF65-1D38CD5E305E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CAFA3CF-73EF-5F8C-80B8-1F5B86CF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9AB258D9-66A3-476F-E78A-CF46689C8C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121B0A51-C3B1-31B7-6EC2-F511B92CB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5E469393-CA31-2A05-AE56-4D27A12EC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80097F7D-E161-A825-ADA2-E19005D8190F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05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halt mit Zusammenfassu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3C885B0-9D54-2EFA-34FB-B58753FD0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61"/>
          <a:stretch/>
        </p:blipFill>
        <p:spPr>
          <a:xfrm>
            <a:off x="4761956" y="-12879"/>
            <a:ext cx="4382044" cy="5156379"/>
          </a:xfrm>
          <a:prstGeom prst="rect">
            <a:avLst/>
          </a:prstGeom>
        </p:spPr>
      </p:pic>
      <p:sp>
        <p:nvSpPr>
          <p:cNvPr id="9" name="Rechteck 3">
            <a:extLst>
              <a:ext uri="{FF2B5EF4-FFF2-40B4-BE49-F238E27FC236}">
                <a16:creationId xmlns:a16="http://schemas.microsoft.com/office/drawing/2014/main" id="{DC0B8952-E388-F851-20C5-117BCAE59FA9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0F5A752D-B644-084C-62E5-7A3152D51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35A77B71-24BA-5F2D-2523-33742691C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0FFE6D2C-A731-0B60-9AB6-39183FDBF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E23FB42A-B1BC-2376-E461-C7A3EC183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6" name="Gerade Verbindung 19">
            <a:extLst>
              <a:ext uri="{FF2B5EF4-FFF2-40B4-BE49-F238E27FC236}">
                <a16:creationId xmlns:a16="http://schemas.microsoft.com/office/drawing/2014/main" id="{A0E50D24-D9B3-CBA1-516E-E0A655D7679F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25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0994220-C0F9-2714-F925-AF6EB5345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EE67DA2D-BB02-40AB-48F2-4C311B8E3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805" y="4539873"/>
            <a:ext cx="2826462" cy="272525"/>
          </a:xfrm>
          <a:prstGeom prst="rect">
            <a:avLst/>
          </a:prstGeom>
        </p:spPr>
        <p:txBody>
          <a:bodyPr anchor="b"/>
          <a:lstStyle>
            <a:lvl1pPr marL="0" indent="0" algn="l" defTabSz="455613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lang="de-DE" sz="1050" b="0" i="0" kern="12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Poppins" pitchFamily="2" charset="77"/>
              </a:defRPr>
            </a:lvl1pPr>
            <a:lvl2pPr marL="45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F56AAF6E-A452-3205-BD58-097405EF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60" y="1660864"/>
            <a:ext cx="5649057" cy="1246490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8" name="Grafik 7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786F0BA3-8894-559F-3B51-011566F34B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02" y="417240"/>
            <a:ext cx="1493938" cy="5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26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964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halt mit Zusammenfassu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AA226B-40AA-73B6-E0FF-7578C9EAA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5"/>
          <a:stretch/>
        </p:blipFill>
        <p:spPr>
          <a:xfrm>
            <a:off x="4761956" y="-6441"/>
            <a:ext cx="4382044" cy="515638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E21BB30-023B-A0E1-95E3-44E76F709BB3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42FEA247-C3B6-B910-3E73-086A89151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15D6E592-96BE-98BD-DB00-CD9EDD404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D8C4BCCC-5EC6-BAD5-1261-1C49426B6C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5D63A19A-75FB-A5F0-20F3-D004BCBA1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23" name="Gerade Verbindung 19">
            <a:extLst>
              <a:ext uri="{FF2B5EF4-FFF2-40B4-BE49-F238E27FC236}">
                <a16:creationId xmlns:a16="http://schemas.microsoft.com/office/drawing/2014/main" id="{DD368055-83BE-9450-D01D-D12FC42D5174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347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halt mit Zusammenfassu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461C0E1-9AC5-83A8-34FB-55796DC090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956" y="2571750"/>
            <a:ext cx="4382044" cy="25717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E51A673-104E-A17B-49AF-97BFC8B1C4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10"/>
          <a:stretch/>
        </p:blipFill>
        <p:spPr>
          <a:xfrm>
            <a:off x="4917038" y="0"/>
            <a:ext cx="4226962" cy="2556510"/>
          </a:xfrm>
          <a:prstGeom prst="rect">
            <a:avLst/>
          </a:prstGeom>
        </p:spPr>
      </p:pic>
      <p:sp>
        <p:nvSpPr>
          <p:cNvPr id="7" name="Rechteck 3">
            <a:extLst>
              <a:ext uri="{FF2B5EF4-FFF2-40B4-BE49-F238E27FC236}">
                <a16:creationId xmlns:a16="http://schemas.microsoft.com/office/drawing/2014/main" id="{76E0DBF0-1701-3A1B-5CA3-7E030C18984D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AE47E37B-923F-FBC5-564F-459B4060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8E651243-D0FC-38E8-3389-A8717C912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CCFC4F0E-040C-E08F-CAA6-58688893D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C921A3E-405B-4D82-6831-CE6AF3905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2" name="Gerade Verbindung 19">
            <a:extLst>
              <a:ext uri="{FF2B5EF4-FFF2-40B4-BE49-F238E27FC236}">
                <a16:creationId xmlns:a16="http://schemas.microsoft.com/office/drawing/2014/main" id="{BD557EC0-DCDD-BBB7-169E-EDC68095B018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811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956" y="2571750"/>
            <a:ext cx="4382044" cy="257175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88B5DED-EF6A-0270-D6B6-B227987146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10"/>
          <a:stretch/>
        </p:blipFill>
        <p:spPr>
          <a:xfrm>
            <a:off x="4917038" y="0"/>
            <a:ext cx="4226962" cy="255651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5858330-0597-E6DA-D723-667706DBB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el 5">
            <a:extLst>
              <a:ext uri="{FF2B5EF4-FFF2-40B4-BE49-F238E27FC236}">
                <a16:creationId xmlns:a16="http://schemas.microsoft.com/office/drawing/2014/main" id="{C7C6E135-03F6-ADF4-E640-0464C65B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9586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956" y="2571750"/>
            <a:ext cx="4382044" cy="257175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88B5DED-EF6A-0270-D6B6-B227987146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038" y="0"/>
            <a:ext cx="4226962" cy="255651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54492DA-E4FF-17AD-8741-E9ED9316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974BA2B2-553C-08F8-1958-8262F5A26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5AA2BA9E-7ACB-EFAD-7008-FD6320648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52BFFCAB-F3D2-989F-8D07-008D7B5EE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7" name="Gerade Verbindung 19">
            <a:extLst>
              <a:ext uri="{FF2B5EF4-FFF2-40B4-BE49-F238E27FC236}">
                <a16:creationId xmlns:a16="http://schemas.microsoft.com/office/drawing/2014/main" id="{FBE83C51-61BE-2DE4-BB27-0C4D29860BA6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15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235" y="2571750"/>
            <a:ext cx="4286250" cy="257175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88B5DED-EF6A-0270-D6B6-B227987146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1624" y="0"/>
            <a:ext cx="3842097" cy="255651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54492DA-E4FF-17AD-8741-E9ED9316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43FCD20C-EF0D-FE28-79B5-E649AF99C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4FA20A5B-64D8-180B-F2A2-A25777773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0EA02A7D-84E4-EAC1-9104-E2AB5E3C3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7" name="Gerade Verbindung 19">
            <a:extLst>
              <a:ext uri="{FF2B5EF4-FFF2-40B4-BE49-F238E27FC236}">
                <a16:creationId xmlns:a16="http://schemas.microsoft.com/office/drawing/2014/main" id="{45E57684-1ADE-BFB4-F792-AA20A0A1486B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232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956" y="2571750"/>
            <a:ext cx="4382044" cy="257175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88B5DED-EF6A-0270-D6B6-B227987146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038" y="0"/>
            <a:ext cx="4226962" cy="255651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54492DA-E4FF-17AD-8741-E9ED9316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5080F5D2-0785-1606-9858-BAE62559BB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EE56AC1D-3305-69BB-F989-5C1E74EEE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50C44B58-DC3B-9618-8239-144E9AB13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7" name="Gerade Verbindung 19">
            <a:extLst>
              <a:ext uri="{FF2B5EF4-FFF2-40B4-BE49-F238E27FC236}">
                <a16:creationId xmlns:a16="http://schemas.microsoft.com/office/drawing/2014/main" id="{4D71EABC-E3B2-D8EF-223D-FFC44DFC49EF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034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8149"/>
          <a:stretch/>
        </p:blipFill>
        <p:spPr>
          <a:xfrm>
            <a:off x="4902493" y="2558870"/>
            <a:ext cx="4241507" cy="259751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88B5DED-EF6A-0270-D6B6-B227987146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1624" y="0"/>
            <a:ext cx="3842097" cy="255651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54492DA-E4FF-17AD-8741-E9ED9316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08389452-4026-C46C-3BC5-424F2E2440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CE049AD-E977-4AA1-5FD6-0A4F6CFCE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87933CBE-57E2-15D5-6667-67B025D0A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9" name="Gerade Verbindung 19">
            <a:extLst>
              <a:ext uri="{FF2B5EF4-FFF2-40B4-BE49-F238E27FC236}">
                <a16:creationId xmlns:a16="http://schemas.microsoft.com/office/drawing/2014/main" id="{3D366C66-C8F7-C58A-6DA7-D064BD93FBFD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278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8" y="2571750"/>
            <a:ext cx="4382044" cy="257175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88B5DED-EF6A-0270-D6B6-B227987146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8" y="0"/>
            <a:ext cx="4226962" cy="2556510"/>
          </a:xfrm>
          <a:prstGeom prst="rect">
            <a:avLst/>
          </a:prstGeom>
        </p:spPr>
      </p:pic>
      <p:sp>
        <p:nvSpPr>
          <p:cNvPr id="6" name="Rechteck 3">
            <a:extLst>
              <a:ext uri="{FF2B5EF4-FFF2-40B4-BE49-F238E27FC236}">
                <a16:creationId xmlns:a16="http://schemas.microsoft.com/office/drawing/2014/main" id="{7CB198C6-4BC9-BED2-1C01-9345726C24B2}"/>
              </a:ext>
            </a:extLst>
          </p:cNvPr>
          <p:cNvSpPr/>
          <p:nvPr userDrawn="1"/>
        </p:nvSpPr>
        <p:spPr>
          <a:xfrm flipH="1">
            <a:off x="3371353" y="-8475"/>
            <a:ext cx="5788800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A2B3170B-EA59-36F0-E2D1-E8C97116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983" y="272580"/>
            <a:ext cx="4167985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7376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82044" cy="515637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 flipH="1">
            <a:off x="3371353" y="-8475"/>
            <a:ext cx="5788800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E9525522-F5D3-1DE1-F498-7CDFEEBB9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983" y="272580"/>
            <a:ext cx="4167985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5667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21014" cy="51435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 flipH="1">
            <a:off x="3371353" y="-8475"/>
            <a:ext cx="5788800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5">
            <a:extLst>
              <a:ext uri="{FF2B5EF4-FFF2-40B4-BE49-F238E27FC236}">
                <a16:creationId xmlns:a16="http://schemas.microsoft.com/office/drawing/2014/main" id="{643A5357-AD1B-9530-A4D8-A880AD49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983" y="272580"/>
            <a:ext cx="41679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7086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2825F05-F6A2-8C13-C4EC-416A19889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Titel 7">
            <a:extLst>
              <a:ext uri="{FF2B5EF4-FFF2-40B4-BE49-F238E27FC236}">
                <a16:creationId xmlns:a16="http://schemas.microsoft.com/office/drawing/2014/main" id="{2899B697-C30B-84EB-AEFF-2AC3757199CD}"/>
              </a:ext>
            </a:extLst>
          </p:cNvPr>
          <p:cNvSpPr txBox="1">
            <a:spLocks/>
          </p:cNvSpPr>
          <p:nvPr userDrawn="1"/>
        </p:nvSpPr>
        <p:spPr>
          <a:xfrm>
            <a:off x="317789" y="365797"/>
            <a:ext cx="5649057" cy="1246490"/>
          </a:xfrm>
          <a:prstGeom prst="rect">
            <a:avLst/>
          </a:prstGeom>
        </p:spPr>
        <p:txBody>
          <a:bodyPr anchor="t" anchorCtr="0"/>
          <a:lstStyle>
            <a:lvl1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cap="all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1pPr>
            <a:lvl2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2pPr>
            <a:lvl3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3pPr>
            <a:lvl4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4pPr>
            <a:lvl5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5pPr>
            <a:lvl6pPr marL="342900"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6pPr>
            <a:lvl7pPr marL="685800"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7pPr>
            <a:lvl8pPr marL="1028700"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8pPr>
            <a:lvl9pPr marL="1371600"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9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9453D495-36DF-5EB5-3F31-CB0AA7DA9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237" y="417830"/>
            <a:ext cx="1493938" cy="5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53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964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21014" cy="51435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 flipH="1">
            <a:off x="3371353" y="-8475"/>
            <a:ext cx="5788800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A177AFD6-AC73-9288-DD08-4F6124382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983" y="272580"/>
            <a:ext cx="4167985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792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21014" cy="51435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 flipH="1">
            <a:off x="3371353" y="-8475"/>
            <a:ext cx="5788800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E0175E23-7F77-FF6C-DD5E-3ECEF51A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983" y="272580"/>
            <a:ext cx="4167985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5701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21014" cy="51435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 flipH="1">
            <a:off x="3371353" y="-8475"/>
            <a:ext cx="5788800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3E1459B4-BD71-BBE9-E9A0-EEF1C9995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983" y="272580"/>
            <a:ext cx="4167985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5907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45"/>
          <a:stretch/>
        </p:blipFill>
        <p:spPr>
          <a:xfrm>
            <a:off x="0" y="0"/>
            <a:ext cx="4721014" cy="51435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 flipH="1">
            <a:off x="3371353" y="-8475"/>
            <a:ext cx="5788800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5F67F6D6-616B-6D00-1A53-45AF470BA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983" y="272580"/>
            <a:ext cx="4167985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5425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5"/>
          <a:stretch/>
        </p:blipFill>
        <p:spPr>
          <a:xfrm>
            <a:off x="4761956" y="-12879"/>
            <a:ext cx="4382044" cy="515637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54492DA-E4FF-17AD-8741-E9ED9316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4FC66BD1-EB31-4017-087C-9EF011AB6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F5A2658E-FC37-1499-0000-EE2EE62E2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11CD5CE-E4D3-C2F8-A25C-355FE36EC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6" name="Gerade Verbindung 19">
            <a:extLst>
              <a:ext uri="{FF2B5EF4-FFF2-40B4-BE49-F238E27FC236}">
                <a16:creationId xmlns:a16="http://schemas.microsoft.com/office/drawing/2014/main" id="{5AA8F1DE-C483-123B-5102-1F56F67A794E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745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956" y="-12879"/>
            <a:ext cx="4382044" cy="515637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54492DA-E4FF-17AD-8741-E9ED9316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4FC66BD1-EB31-4017-087C-9EF011AB6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F5A2658E-FC37-1499-0000-EE2EE62E2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11CD5CE-E4D3-C2F8-A25C-355FE36EC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6" name="Gerade Verbindung 19">
            <a:extLst>
              <a:ext uri="{FF2B5EF4-FFF2-40B4-BE49-F238E27FC236}">
                <a16:creationId xmlns:a16="http://schemas.microsoft.com/office/drawing/2014/main" id="{5AA8F1DE-C483-123B-5102-1F56F67A794E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965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956" y="0"/>
            <a:ext cx="4382044" cy="51435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>
            <a:off x="0" y="-187"/>
            <a:ext cx="5789053" cy="5143500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54492DA-E4FF-17AD-8741-E9ED9316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55F25C3-D3A3-3414-77D1-E1DC96CE8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CD24E89-22B0-4C50-3EB4-C96F332AF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956A6575-722A-5FF8-2744-E32D7D589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2" name="Gerade Verbindung 19">
            <a:extLst>
              <a:ext uri="{FF2B5EF4-FFF2-40B4-BE49-F238E27FC236}">
                <a16:creationId xmlns:a16="http://schemas.microsoft.com/office/drawing/2014/main" id="{17008EB0-99EE-D477-3D34-C1D7BBD41E1C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731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956" y="0"/>
            <a:ext cx="4382044" cy="51435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FB6857E-1750-5C1C-B864-4ECEC05F46C4}"/>
              </a:ext>
            </a:extLst>
          </p:cNvPr>
          <p:cNvSpPr/>
          <p:nvPr userDrawn="1"/>
        </p:nvSpPr>
        <p:spPr>
          <a:xfrm>
            <a:off x="0" y="-187"/>
            <a:ext cx="5789053" cy="5143500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54492DA-E4FF-17AD-8741-E9ED9316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55F25C3-D3A3-3414-77D1-E1DC96CE8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CD24E89-22B0-4C50-3EB4-C96F332AF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956A6575-722A-5FF8-2744-E32D7D589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2" name="Gerade Verbindung 19">
            <a:extLst>
              <a:ext uri="{FF2B5EF4-FFF2-40B4-BE49-F238E27FC236}">
                <a16:creationId xmlns:a16="http://schemas.microsoft.com/office/drawing/2014/main" id="{17008EB0-99EE-D477-3D34-C1D7BBD41E1C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507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051" y="-12879"/>
            <a:ext cx="4381854" cy="515637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54492DA-E4FF-17AD-8741-E9ED9316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0C7CDBD4-7274-2BC0-DD5A-B1B5DE7AD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02C99755-40A2-66D1-6879-1AB6FF85C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3E28EE5E-D917-2FDE-E321-4BE4B814A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2" name="Gerade Verbindung 19">
            <a:extLst>
              <a:ext uri="{FF2B5EF4-FFF2-40B4-BE49-F238E27FC236}">
                <a16:creationId xmlns:a16="http://schemas.microsoft.com/office/drawing/2014/main" id="{E6ED943C-0739-62F9-7FE8-D68CAEFFC242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81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1"/>
          <a:stretch/>
        </p:blipFill>
        <p:spPr>
          <a:xfrm>
            <a:off x="4761956" y="-12879"/>
            <a:ext cx="4382044" cy="515637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54492DA-E4FF-17AD-8741-E9ED9316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92D76E6F-BD30-51B6-899F-237DE5A1E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8E051E84-5E32-6E0E-571D-795A4EB90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600F11D5-0F1F-B648-DAC7-CFDD0F131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2" name="Gerade Verbindung 19">
            <a:extLst>
              <a:ext uri="{FF2B5EF4-FFF2-40B4-BE49-F238E27FC236}">
                <a16:creationId xmlns:a16="http://schemas.microsoft.com/office/drawing/2014/main" id="{5F2EB3B6-C035-FFD6-E1A2-82ECAD874755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997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1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F1530A3-483F-CB7F-D600-9529D70BE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802" y="1"/>
            <a:ext cx="4469198" cy="5143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4C902AE-5E8A-4CED-6825-9D7C8AD16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FFD05DEA-EB25-3892-B80F-53EE9376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3443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0"/>
          <a:stretch/>
        </p:blipFill>
        <p:spPr>
          <a:xfrm>
            <a:off x="4761956" y="-12879"/>
            <a:ext cx="4382044" cy="515637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54492DA-E4FF-17AD-8741-E9ED9316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44B5C26C-0952-E403-24EE-AE3C56D41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6853EBF-E5D9-07BE-66B3-88AED6E9E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A12E4999-076F-3FA9-1416-462BAE2F6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2" name="Gerade Verbindung 19">
            <a:extLst>
              <a:ext uri="{FF2B5EF4-FFF2-40B4-BE49-F238E27FC236}">
                <a16:creationId xmlns:a16="http://schemas.microsoft.com/office/drawing/2014/main" id="{B82FD5DD-2A1B-2372-5263-51F146CBB4FF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199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956" y="-12879"/>
            <a:ext cx="4382044" cy="515637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54492DA-E4FF-17AD-8741-E9ED9316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C92E4D0-F87C-804E-54E2-77623BB7CE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1D5B7372-7305-E1FD-61A3-FA4D92F62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B8EDA974-7EAF-228E-4F77-14B924D23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2" name="Gerade Verbindung 19">
            <a:extLst>
              <a:ext uri="{FF2B5EF4-FFF2-40B4-BE49-F238E27FC236}">
                <a16:creationId xmlns:a16="http://schemas.microsoft.com/office/drawing/2014/main" id="{C47E54DB-0F77-009B-4379-129BD4A589CD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024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956" y="-12879"/>
            <a:ext cx="4382044" cy="515637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54492DA-E4FF-17AD-8741-E9ED9316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9AC862D6-6DCA-15B2-A6CD-EB0A900F3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A0281C46-ACF9-BD7B-8A90-89A68C4CA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F5220771-F43C-7E7B-7ECF-82A59883F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2" name="Gerade Verbindung 19">
            <a:extLst>
              <a:ext uri="{FF2B5EF4-FFF2-40B4-BE49-F238E27FC236}">
                <a16:creationId xmlns:a16="http://schemas.microsoft.com/office/drawing/2014/main" id="{817DB5AD-CB00-32D2-6B20-D029AB61A6A1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778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82044" cy="515637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 flipH="1">
            <a:off x="3371353" y="-8475"/>
            <a:ext cx="5788800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5">
            <a:extLst>
              <a:ext uri="{FF2B5EF4-FFF2-40B4-BE49-F238E27FC236}">
                <a16:creationId xmlns:a16="http://schemas.microsoft.com/office/drawing/2014/main" id="{643A5357-AD1B-9530-A4D8-A880AD49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283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7531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4"/>
          <a:stretch/>
        </p:blipFill>
        <p:spPr>
          <a:xfrm>
            <a:off x="0" y="0"/>
            <a:ext cx="4382044" cy="515637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 flipH="1">
            <a:off x="3371353" y="-8475"/>
            <a:ext cx="5788800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5">
            <a:extLst>
              <a:ext uri="{FF2B5EF4-FFF2-40B4-BE49-F238E27FC236}">
                <a16:creationId xmlns:a16="http://schemas.microsoft.com/office/drawing/2014/main" id="{643A5357-AD1B-9530-A4D8-A880AD49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283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4563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5"/>
          <a:stretch/>
        </p:blipFill>
        <p:spPr>
          <a:xfrm>
            <a:off x="0" y="0"/>
            <a:ext cx="4382044" cy="513590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 flipH="1">
            <a:off x="3371353" y="-8475"/>
            <a:ext cx="5788800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18554A80-9E46-563E-A984-ADE1111B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283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256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5"/>
          <a:stretch/>
        </p:blipFill>
        <p:spPr>
          <a:xfrm>
            <a:off x="-1" y="-8474"/>
            <a:ext cx="4389275" cy="514438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 flipH="1">
            <a:off x="3371353" y="-8475"/>
            <a:ext cx="5788800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3B98B7BD-1BCC-C69A-F695-F82ED1BC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283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3503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5"/>
          <a:stretch/>
        </p:blipFill>
        <p:spPr>
          <a:xfrm>
            <a:off x="0" y="-20470"/>
            <a:ext cx="4399510" cy="515637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 flipH="1">
            <a:off x="3371353" y="-8475"/>
            <a:ext cx="5788800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3299EAD5-15CF-4876-5BA9-7A2B769A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283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9471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Stichpun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449" y="1139687"/>
            <a:ext cx="8645329" cy="3578438"/>
          </a:xfrm>
          <a:prstGeom prst="rect">
            <a:avLst/>
          </a:prstGeom>
        </p:spPr>
        <p:txBody>
          <a:bodyPr/>
          <a:lstStyle>
            <a:lvl4pPr marL="602456" indent="0">
              <a:buNone/>
              <a:defRPr/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C33F23E-8410-B7B7-D834-42EA06B2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7015990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F444A5C-6068-6A47-9352-8531E2A9D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C163C110-FFC0-2F34-F6FE-BC600E338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FF367940-8911-15F3-D2AB-C6BBF28BE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8FD4D08C-6F46-927C-45BF-9F46B942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58839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449" y="1139687"/>
            <a:ext cx="8645329" cy="357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4pPr marL="602456" indent="0">
              <a:buNone/>
              <a:defRPr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96A962-890F-195F-00D4-B2AA5DD1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09" y="272580"/>
            <a:ext cx="6916599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DC0BBCA-EC65-7B8B-D16D-4DC9D07D6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189F8344-7D05-4B85-8E68-D0D34ADE7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783D687E-5C2D-AA16-9A7B-F856BE130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312EB406-3DF2-6BEB-7082-E300400F9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3250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/Agenda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801D59A-4605-4260-A768-9D0C022A643A}"/>
              </a:ext>
            </a:extLst>
          </p:cNvPr>
          <p:cNvGrpSpPr/>
          <p:nvPr userDrawn="1"/>
        </p:nvGrpSpPr>
        <p:grpSpPr>
          <a:xfrm>
            <a:off x="0" y="575100"/>
            <a:ext cx="5132439" cy="3993300"/>
            <a:chOff x="0" y="575100"/>
            <a:chExt cx="5132439" cy="3993300"/>
          </a:xfrm>
        </p:grpSpPr>
        <p:sp>
          <p:nvSpPr>
            <p:cNvPr id="7" name="Rechteck 10">
              <a:extLst>
                <a:ext uri="{FF2B5EF4-FFF2-40B4-BE49-F238E27FC236}">
                  <a16:creationId xmlns:a16="http://schemas.microsoft.com/office/drawing/2014/main" id="{832AE3DF-61C9-5DFE-5235-8053B853B206}"/>
                </a:ext>
              </a:extLst>
            </p:cNvPr>
            <p:cNvSpPr/>
            <p:nvPr userDrawn="1"/>
          </p:nvSpPr>
          <p:spPr>
            <a:xfrm>
              <a:off x="3384753" y="3410741"/>
              <a:ext cx="1275735" cy="1157659"/>
            </a:xfrm>
            <a:custGeom>
              <a:avLst/>
              <a:gdLst>
                <a:gd name="connsiteX0" fmla="*/ 0 w 1275735"/>
                <a:gd name="connsiteY0" fmla="*/ 0 h 1157659"/>
                <a:gd name="connsiteX1" fmla="*/ 1275735 w 1275735"/>
                <a:gd name="connsiteY1" fmla="*/ 0 h 1157659"/>
                <a:gd name="connsiteX2" fmla="*/ 1275735 w 1275735"/>
                <a:gd name="connsiteY2" fmla="*/ 1157659 h 1157659"/>
                <a:gd name="connsiteX3" fmla="*/ 0 w 1275735"/>
                <a:gd name="connsiteY3" fmla="*/ 1157659 h 1157659"/>
                <a:gd name="connsiteX4" fmla="*/ 0 w 1275735"/>
                <a:gd name="connsiteY4" fmla="*/ 0 h 1157659"/>
                <a:gd name="connsiteX0" fmla="*/ 0 w 1275735"/>
                <a:gd name="connsiteY0" fmla="*/ 0 h 1157659"/>
                <a:gd name="connsiteX1" fmla="*/ 1069258 w 1275735"/>
                <a:gd name="connsiteY1" fmla="*/ 0 h 1157659"/>
                <a:gd name="connsiteX2" fmla="*/ 1275735 w 1275735"/>
                <a:gd name="connsiteY2" fmla="*/ 1157659 h 1157659"/>
                <a:gd name="connsiteX3" fmla="*/ 0 w 1275735"/>
                <a:gd name="connsiteY3" fmla="*/ 1157659 h 1157659"/>
                <a:gd name="connsiteX4" fmla="*/ 0 w 1275735"/>
                <a:gd name="connsiteY4" fmla="*/ 0 h 1157659"/>
                <a:gd name="connsiteX0" fmla="*/ 0 w 1275735"/>
                <a:gd name="connsiteY0" fmla="*/ 0 h 1157659"/>
                <a:gd name="connsiteX1" fmla="*/ 988142 w 1275735"/>
                <a:gd name="connsiteY1" fmla="*/ 0 h 1157659"/>
                <a:gd name="connsiteX2" fmla="*/ 1275735 w 1275735"/>
                <a:gd name="connsiteY2" fmla="*/ 1157659 h 1157659"/>
                <a:gd name="connsiteX3" fmla="*/ 0 w 1275735"/>
                <a:gd name="connsiteY3" fmla="*/ 1157659 h 1157659"/>
                <a:gd name="connsiteX4" fmla="*/ 0 w 1275735"/>
                <a:gd name="connsiteY4" fmla="*/ 0 h 115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735" h="1157659">
                  <a:moveTo>
                    <a:pt x="0" y="0"/>
                  </a:moveTo>
                  <a:lnTo>
                    <a:pt x="988142" y="0"/>
                  </a:lnTo>
                  <a:lnTo>
                    <a:pt x="1275735" y="1157659"/>
                  </a:lnTo>
                  <a:lnTo>
                    <a:pt x="0" y="11576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E6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2">
              <a:extLst>
                <a:ext uri="{FF2B5EF4-FFF2-40B4-BE49-F238E27FC236}">
                  <a16:creationId xmlns:a16="http://schemas.microsoft.com/office/drawing/2014/main" id="{B972AA7B-5756-18FF-E589-D57E6E3388BD}"/>
                </a:ext>
              </a:extLst>
            </p:cNvPr>
            <p:cNvSpPr/>
            <p:nvPr userDrawn="1"/>
          </p:nvSpPr>
          <p:spPr>
            <a:xfrm>
              <a:off x="0" y="575100"/>
              <a:ext cx="5132439" cy="3993300"/>
            </a:xfrm>
            <a:custGeom>
              <a:avLst/>
              <a:gdLst>
                <a:gd name="connsiteX0" fmla="*/ 0 w 5132439"/>
                <a:gd name="connsiteY0" fmla="*/ 0 h 3993300"/>
                <a:gd name="connsiteX1" fmla="*/ 5132439 w 5132439"/>
                <a:gd name="connsiteY1" fmla="*/ 0 h 3993300"/>
                <a:gd name="connsiteX2" fmla="*/ 5132439 w 5132439"/>
                <a:gd name="connsiteY2" fmla="*/ 3993300 h 3993300"/>
                <a:gd name="connsiteX3" fmla="*/ 0 w 5132439"/>
                <a:gd name="connsiteY3" fmla="*/ 3993300 h 3993300"/>
                <a:gd name="connsiteX4" fmla="*/ 0 w 5132439"/>
                <a:gd name="connsiteY4" fmla="*/ 0 h 3993300"/>
                <a:gd name="connsiteX0" fmla="*/ 0 w 5132439"/>
                <a:gd name="connsiteY0" fmla="*/ 0 h 3993300"/>
                <a:gd name="connsiteX1" fmla="*/ 5132439 w 5132439"/>
                <a:gd name="connsiteY1" fmla="*/ 0 h 3993300"/>
                <a:gd name="connsiteX2" fmla="*/ 4254910 w 5132439"/>
                <a:gd name="connsiteY2" fmla="*/ 3993300 h 3993300"/>
                <a:gd name="connsiteX3" fmla="*/ 0 w 5132439"/>
                <a:gd name="connsiteY3" fmla="*/ 3993300 h 3993300"/>
                <a:gd name="connsiteX4" fmla="*/ 0 w 5132439"/>
                <a:gd name="connsiteY4" fmla="*/ 0 h 399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2439" h="3993300">
                  <a:moveTo>
                    <a:pt x="0" y="0"/>
                  </a:moveTo>
                  <a:lnTo>
                    <a:pt x="5132439" y="0"/>
                  </a:lnTo>
                  <a:lnTo>
                    <a:pt x="4254910" y="3993300"/>
                  </a:lnTo>
                  <a:lnTo>
                    <a:pt x="0" y="3993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3E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BC2DBE1-ADE0-70A6-3D15-B44B3C796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92" y="1560523"/>
            <a:ext cx="4021466" cy="1150170"/>
          </a:xfrm>
          <a:prstGeom prst="rect">
            <a:avLst/>
          </a:prstGeom>
        </p:spPr>
        <p:txBody>
          <a:bodyPr anchor="ctr"/>
          <a:lstStyle>
            <a:lvl1pPr>
              <a:defRPr sz="225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E6FC2297-7E44-B3C0-6D83-D08A796B7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1" y="2771489"/>
            <a:ext cx="4029557" cy="521822"/>
          </a:xfrm>
          <a:prstGeom prst="rect">
            <a:avLst/>
          </a:prstGeom>
        </p:spPr>
        <p:txBody>
          <a:bodyPr anchor="ctr"/>
          <a:lstStyle>
            <a:lvl1pPr marL="0" indent="0" algn="l" defTabSz="34171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lang="de-DE" sz="1350" kern="1200" dirty="0">
                <a:solidFill>
                  <a:srgbClr val="FFFFFF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defRPr>
            </a:lvl1pPr>
            <a:lvl2pPr marL="342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89B62B-E4A0-1DE4-0EBA-150A4BE2E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C358A64B-11AB-F167-ABD8-57EF078A92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A80FA852-AEE0-3569-CCB3-392282567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9B633B50-6E19-545A-D06B-4D3615895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24352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ellenplatzhalter 5">
            <a:extLst>
              <a:ext uri="{FF2B5EF4-FFF2-40B4-BE49-F238E27FC236}">
                <a16:creationId xmlns:a16="http://schemas.microsoft.com/office/drawing/2014/main" id="{AC10158D-735E-3176-A550-A0985C559B4A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247449" y="1139687"/>
            <a:ext cx="8645330" cy="357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414B3FC3-7087-7989-1688-B000B138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09" y="272580"/>
            <a:ext cx="6949729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6E4B9C-B705-F4EF-CC16-C153E6697D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A503BF30-3AA6-C3AB-BD19-D038F73D3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160D548C-8979-4326-C7CD-A6507486C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65B78CCE-5D0E-E989-6699-108A1B344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05973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/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30854AA-9A3F-4BE1-B3E1-C3DFA087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09" y="272580"/>
            <a:ext cx="6817207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66754" y="1139688"/>
            <a:ext cx="5320471" cy="3571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245669" y="1139687"/>
            <a:ext cx="3238343" cy="3571811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D83959-5953-0B06-291C-6F02587440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90062CF4-4BB4-9D90-9E9E-224D7E6BE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FCB4C2B0-F426-59F0-AE95-C3008A682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EC09FC8A-A0A5-CC3F-3DAA-B045C753E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34335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/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5">
            <a:extLst>
              <a:ext uri="{FF2B5EF4-FFF2-40B4-BE49-F238E27FC236}">
                <a16:creationId xmlns:a16="http://schemas.microsoft.com/office/drawing/2014/main" id="{12F29AF7-0A33-93FF-ABD7-E9A870B04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09" y="272580"/>
            <a:ext cx="7042495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2307" y="1139688"/>
            <a:ext cx="5320471" cy="3571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251223" y="1139687"/>
            <a:ext cx="3238343" cy="3571811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703234E-D500-673A-07B2-BC25EA528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37533FF4-DDDB-4B94-6E5E-356FCB901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5514237C-77A0-16D7-4AA9-2BC086FA3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7694666F-A33D-6CC4-0B38-FA7BBFB0D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12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 vollflächig/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489566" cy="51435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2307" y="877500"/>
            <a:ext cx="5320471" cy="38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3572307" y="575100"/>
            <a:ext cx="5320471" cy="26999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202400" indent="0">
              <a:buNone/>
              <a:defRPr/>
            </a:lvl2pPr>
            <a:lvl3pPr marL="404800" indent="0">
              <a:buNone/>
              <a:defRPr/>
            </a:lvl3pPr>
            <a:lvl4pPr marL="602439" indent="0">
              <a:buNone/>
              <a:defRPr/>
            </a:lvl4pPr>
            <a:lvl5pPr marL="80603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B9582028-AD4D-A2FC-3946-9FCA003BA2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455E6B-A593-7D39-877C-9E9DE9792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92D784-1D50-8581-53B9-629735873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80408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ließtext/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104683" y="0"/>
            <a:ext cx="4037617" cy="51435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9624" y="1276050"/>
            <a:ext cx="4312377" cy="344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itel 5">
            <a:extLst>
              <a:ext uri="{FF2B5EF4-FFF2-40B4-BE49-F238E27FC236}">
                <a16:creationId xmlns:a16="http://schemas.microsoft.com/office/drawing/2014/main" id="{A9AF60C6-33B0-7C0E-4F38-6E0C8E3DC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DCD24AD-3EE5-BE92-39D4-D6A8CAC1D9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1719CA38-15C4-C812-CF8F-55DB7BD02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2183BF90-7111-7929-88F7-7D0426E21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42CF05FB-C836-5976-8904-C13632964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23015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Stichpunkte/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CE585ECC-E4BD-9CE6-465C-43E50B38F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358" y="1139687"/>
            <a:ext cx="4034866" cy="35718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197632D-1496-DA4D-5D17-080085D1D8C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7449" y="1139687"/>
            <a:ext cx="4044194" cy="35718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Titel 5">
            <a:extLst>
              <a:ext uri="{FF2B5EF4-FFF2-40B4-BE49-F238E27FC236}">
                <a16:creationId xmlns:a16="http://schemas.microsoft.com/office/drawing/2014/main" id="{6DE88AF2-8DAF-2675-FDA7-B3A4A75C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69894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F580D5F-DA03-5C5A-F0D4-76EFFE82D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94CC0173-9A44-5842-C4D1-57AC28BDA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43B3A03-E965-8584-9D85-EA050DF11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F679AE49-EFE7-F7E5-9667-ED64F587E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4777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139688"/>
            <a:ext cx="9144000" cy="3571812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A41C28-4867-7652-0482-C341FFD367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7BAAA800-B3B9-4C6F-58A3-501CB7345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FA55DCFD-5E6E-13DD-504A-13F6C8FBD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E369D6C2-3C57-BBF9-A409-E3C26F56A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9308B69-C078-0DE3-11CE-3F50DF53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69894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7826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ellenplatzhalter 5">
            <a:extLst>
              <a:ext uri="{FF2B5EF4-FFF2-40B4-BE49-F238E27FC236}">
                <a16:creationId xmlns:a16="http://schemas.microsoft.com/office/drawing/2014/main" id="{8B8EC784-77E4-38DA-71D6-AA802D79E527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247449" y="1139687"/>
            <a:ext cx="8645330" cy="3571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18E8F2-701C-59B1-9171-77B8A555D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F07F4149-E68E-7D02-DA1B-39D30C686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DED76DC5-4E0C-6631-BBFE-72994C990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896FEEF9-6B67-C193-F655-C7EB72342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3" name="Titel 5">
            <a:extLst>
              <a:ext uri="{FF2B5EF4-FFF2-40B4-BE49-F238E27FC236}">
                <a16:creationId xmlns:a16="http://schemas.microsoft.com/office/drawing/2014/main" id="{9DB57320-FCDA-59A8-98C3-E6B57067B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0" y="272580"/>
            <a:ext cx="6989486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69951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3B0E81C-D318-6EAD-A745-EF88EB2B29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el 7">
            <a:extLst>
              <a:ext uri="{FF2B5EF4-FFF2-40B4-BE49-F238E27FC236}">
                <a16:creationId xmlns:a16="http://schemas.microsoft.com/office/drawing/2014/main" id="{BAF8E3DE-15B1-5345-9B49-C2EEB1D3A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60" y="1660864"/>
            <a:ext cx="5649057" cy="1246490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8" name="Grafik 7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2A90B5D9-878C-89E2-D5BC-553F29A8F2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02" y="417240"/>
            <a:ext cx="1493938" cy="571212"/>
          </a:xfrm>
          <a:prstGeom prst="rect">
            <a:avLst/>
          </a:prstGeom>
        </p:spPr>
      </p:pic>
      <p:sp>
        <p:nvSpPr>
          <p:cNvPr id="12" name="Rechteck 9">
            <a:extLst>
              <a:ext uri="{FF2B5EF4-FFF2-40B4-BE49-F238E27FC236}">
                <a16:creationId xmlns:a16="http://schemas.microsoft.com/office/drawing/2014/main" id="{77B4D6C1-2959-D775-E96C-037943BFF690}"/>
              </a:ext>
            </a:extLst>
          </p:cNvPr>
          <p:cNvSpPr/>
          <p:nvPr userDrawn="1"/>
        </p:nvSpPr>
        <p:spPr bwMode="auto">
          <a:xfrm>
            <a:off x="78580" y="4876982"/>
            <a:ext cx="8743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© WEBER-HYDRAULIK GMBH · Alle Rechte vorbehalten, auch bezüglich jeder Bearbeitung, Weitergabe, Reproduktion, Verwertung </a:t>
            </a:r>
            <a:br>
              <a:rPr lang="de-DE" altLang="de-DE" sz="600" dirty="0">
                <a:solidFill>
                  <a:schemeClr val="bg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</a:br>
            <a:r>
              <a:rPr lang="de-DE" altLang="de-DE" sz="600" dirty="0">
                <a:solidFill>
                  <a:schemeClr val="tx2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©</a:t>
            </a:r>
            <a:r>
              <a:rPr lang="de-DE" altLang="de-DE" sz="600" dirty="0">
                <a:solidFill>
                  <a:schemeClr val="accent2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 </a:t>
            </a:r>
            <a:r>
              <a:rPr lang="de-DE" altLang="de-DE" sz="600" dirty="0">
                <a:solidFill>
                  <a:schemeClr val="bg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sowie für den Fall von Schutzrechtsanmeldungen</a:t>
            </a:r>
          </a:p>
        </p:txBody>
      </p:sp>
    </p:spTree>
    <p:extLst>
      <p:ext uri="{BB962C8B-B14F-4D97-AF65-F5344CB8AC3E}">
        <p14:creationId xmlns:p14="http://schemas.microsoft.com/office/powerpoint/2010/main" val="13377346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72E82AD-39E6-2648-56C1-DA2F63C14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9FFAC4B0-A25A-5584-6EA6-212AD0AA1BDB}"/>
              </a:ext>
            </a:extLst>
          </p:cNvPr>
          <p:cNvSpPr txBox="1">
            <a:spLocks/>
          </p:cNvSpPr>
          <p:nvPr userDrawn="1"/>
        </p:nvSpPr>
        <p:spPr>
          <a:xfrm>
            <a:off x="317789" y="365797"/>
            <a:ext cx="5649057" cy="1246490"/>
          </a:xfrm>
          <a:prstGeom prst="rect">
            <a:avLst/>
          </a:prstGeom>
        </p:spPr>
        <p:txBody>
          <a:bodyPr anchor="t" anchorCtr="0"/>
          <a:lstStyle>
            <a:lvl1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cap="all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1pPr>
            <a:lvl2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2pPr>
            <a:lvl3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3pPr>
            <a:lvl4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4pPr>
            <a:lvl5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5pPr>
            <a:lvl6pPr marL="342900"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6pPr>
            <a:lvl7pPr marL="685800"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7pPr>
            <a:lvl8pPr marL="1028700"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8pPr>
            <a:lvl9pPr marL="1371600"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9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9" name="Grafik 8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19821BCB-7700-9AD2-2781-3C0F739B77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237" y="417830"/>
            <a:ext cx="1493938" cy="571212"/>
          </a:xfrm>
          <a:prstGeom prst="rect">
            <a:avLst/>
          </a:prstGeom>
        </p:spPr>
      </p:pic>
      <p:sp>
        <p:nvSpPr>
          <p:cNvPr id="11" name="Rechteck 9">
            <a:extLst>
              <a:ext uri="{FF2B5EF4-FFF2-40B4-BE49-F238E27FC236}">
                <a16:creationId xmlns:a16="http://schemas.microsoft.com/office/drawing/2014/main" id="{9B8F5DE4-67B5-BC5D-377B-9D25E1CD765F}"/>
              </a:ext>
            </a:extLst>
          </p:cNvPr>
          <p:cNvSpPr/>
          <p:nvPr userDrawn="1"/>
        </p:nvSpPr>
        <p:spPr bwMode="auto">
          <a:xfrm>
            <a:off x="78580" y="4876982"/>
            <a:ext cx="8743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  <a:ea typeface="Gudea" pitchFamily="2" charset="0"/>
                <a:cs typeface="Gudea" pitchFamily="2" charset="0"/>
              </a:rPr>
              <a:t>© WEBER-HYDRAULIK GMBH · Alle Rechte vorbehalten, auch bezüglich jeder Bearbeitung, Weitergabe, Reproduktion, Verwertung </a:t>
            </a:r>
            <a:br>
              <a:rPr lang="de-DE" altLang="de-DE" sz="600" dirty="0">
                <a:solidFill>
                  <a:schemeClr val="bg1"/>
                </a:solidFill>
                <a:ea typeface="Gudea" pitchFamily="2" charset="0"/>
                <a:cs typeface="Gudea" pitchFamily="2" charset="0"/>
              </a:rPr>
            </a:br>
            <a:r>
              <a:rPr lang="de-DE" altLang="de-DE" sz="600" dirty="0">
                <a:solidFill>
                  <a:schemeClr val="tx2"/>
                </a:solidFill>
                <a:ea typeface="Gudea" pitchFamily="2" charset="0"/>
                <a:cs typeface="Gudea" pitchFamily="2" charset="0"/>
              </a:rPr>
              <a:t>©</a:t>
            </a:r>
            <a:r>
              <a:rPr lang="de-DE" altLang="de-DE" sz="600" dirty="0">
                <a:solidFill>
                  <a:schemeClr val="accent2"/>
                </a:solidFill>
                <a:ea typeface="Gudea" pitchFamily="2" charset="0"/>
                <a:cs typeface="Gudea" pitchFamily="2" charset="0"/>
              </a:rPr>
              <a:t> </a:t>
            </a:r>
            <a:r>
              <a:rPr lang="de-DE" altLang="de-DE" sz="600" dirty="0">
                <a:solidFill>
                  <a:schemeClr val="bg1"/>
                </a:solidFill>
                <a:ea typeface="Gudea" pitchFamily="2" charset="0"/>
                <a:cs typeface="Gudea" pitchFamily="2" charset="0"/>
              </a:rPr>
              <a:t>sowie für den Fall von Schutzrechtsanmeldungen</a:t>
            </a:r>
          </a:p>
        </p:txBody>
      </p:sp>
    </p:spTree>
    <p:extLst>
      <p:ext uri="{BB962C8B-B14F-4D97-AF65-F5344CB8AC3E}">
        <p14:creationId xmlns:p14="http://schemas.microsoft.com/office/powerpoint/2010/main" val="92425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4566736-EA77-4872-7001-AB63B7A9A63E}"/>
              </a:ext>
            </a:extLst>
          </p:cNvPr>
          <p:cNvGrpSpPr/>
          <p:nvPr userDrawn="1"/>
        </p:nvGrpSpPr>
        <p:grpSpPr>
          <a:xfrm>
            <a:off x="0" y="575100"/>
            <a:ext cx="5132439" cy="3993300"/>
            <a:chOff x="0" y="575100"/>
            <a:chExt cx="5132439" cy="3993300"/>
          </a:xfrm>
        </p:grpSpPr>
        <p:sp>
          <p:nvSpPr>
            <p:cNvPr id="4" name="Rechteck 10">
              <a:extLst>
                <a:ext uri="{FF2B5EF4-FFF2-40B4-BE49-F238E27FC236}">
                  <a16:creationId xmlns:a16="http://schemas.microsoft.com/office/drawing/2014/main" id="{E9160A55-8726-6E6E-9D84-06C6554C1CAA}"/>
                </a:ext>
              </a:extLst>
            </p:cNvPr>
            <p:cNvSpPr/>
            <p:nvPr userDrawn="1"/>
          </p:nvSpPr>
          <p:spPr>
            <a:xfrm>
              <a:off x="3384753" y="3410741"/>
              <a:ext cx="1275735" cy="1157659"/>
            </a:xfrm>
            <a:custGeom>
              <a:avLst/>
              <a:gdLst>
                <a:gd name="connsiteX0" fmla="*/ 0 w 1275735"/>
                <a:gd name="connsiteY0" fmla="*/ 0 h 1157659"/>
                <a:gd name="connsiteX1" fmla="*/ 1275735 w 1275735"/>
                <a:gd name="connsiteY1" fmla="*/ 0 h 1157659"/>
                <a:gd name="connsiteX2" fmla="*/ 1275735 w 1275735"/>
                <a:gd name="connsiteY2" fmla="*/ 1157659 h 1157659"/>
                <a:gd name="connsiteX3" fmla="*/ 0 w 1275735"/>
                <a:gd name="connsiteY3" fmla="*/ 1157659 h 1157659"/>
                <a:gd name="connsiteX4" fmla="*/ 0 w 1275735"/>
                <a:gd name="connsiteY4" fmla="*/ 0 h 1157659"/>
                <a:gd name="connsiteX0" fmla="*/ 0 w 1275735"/>
                <a:gd name="connsiteY0" fmla="*/ 0 h 1157659"/>
                <a:gd name="connsiteX1" fmla="*/ 1069258 w 1275735"/>
                <a:gd name="connsiteY1" fmla="*/ 0 h 1157659"/>
                <a:gd name="connsiteX2" fmla="*/ 1275735 w 1275735"/>
                <a:gd name="connsiteY2" fmla="*/ 1157659 h 1157659"/>
                <a:gd name="connsiteX3" fmla="*/ 0 w 1275735"/>
                <a:gd name="connsiteY3" fmla="*/ 1157659 h 1157659"/>
                <a:gd name="connsiteX4" fmla="*/ 0 w 1275735"/>
                <a:gd name="connsiteY4" fmla="*/ 0 h 1157659"/>
                <a:gd name="connsiteX0" fmla="*/ 0 w 1275735"/>
                <a:gd name="connsiteY0" fmla="*/ 0 h 1157659"/>
                <a:gd name="connsiteX1" fmla="*/ 988142 w 1275735"/>
                <a:gd name="connsiteY1" fmla="*/ 0 h 1157659"/>
                <a:gd name="connsiteX2" fmla="*/ 1275735 w 1275735"/>
                <a:gd name="connsiteY2" fmla="*/ 1157659 h 1157659"/>
                <a:gd name="connsiteX3" fmla="*/ 0 w 1275735"/>
                <a:gd name="connsiteY3" fmla="*/ 1157659 h 1157659"/>
                <a:gd name="connsiteX4" fmla="*/ 0 w 1275735"/>
                <a:gd name="connsiteY4" fmla="*/ 0 h 115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735" h="1157659">
                  <a:moveTo>
                    <a:pt x="0" y="0"/>
                  </a:moveTo>
                  <a:lnTo>
                    <a:pt x="988142" y="0"/>
                  </a:lnTo>
                  <a:lnTo>
                    <a:pt x="1275735" y="1157659"/>
                  </a:lnTo>
                  <a:lnTo>
                    <a:pt x="0" y="11576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E6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2">
              <a:extLst>
                <a:ext uri="{FF2B5EF4-FFF2-40B4-BE49-F238E27FC236}">
                  <a16:creationId xmlns:a16="http://schemas.microsoft.com/office/drawing/2014/main" id="{F4829D2C-73B7-6A97-A671-3DEE02666AD1}"/>
                </a:ext>
              </a:extLst>
            </p:cNvPr>
            <p:cNvSpPr/>
            <p:nvPr userDrawn="1"/>
          </p:nvSpPr>
          <p:spPr>
            <a:xfrm>
              <a:off x="0" y="575100"/>
              <a:ext cx="5132439" cy="3993300"/>
            </a:xfrm>
            <a:custGeom>
              <a:avLst/>
              <a:gdLst>
                <a:gd name="connsiteX0" fmla="*/ 0 w 5132439"/>
                <a:gd name="connsiteY0" fmla="*/ 0 h 3993300"/>
                <a:gd name="connsiteX1" fmla="*/ 5132439 w 5132439"/>
                <a:gd name="connsiteY1" fmla="*/ 0 h 3993300"/>
                <a:gd name="connsiteX2" fmla="*/ 5132439 w 5132439"/>
                <a:gd name="connsiteY2" fmla="*/ 3993300 h 3993300"/>
                <a:gd name="connsiteX3" fmla="*/ 0 w 5132439"/>
                <a:gd name="connsiteY3" fmla="*/ 3993300 h 3993300"/>
                <a:gd name="connsiteX4" fmla="*/ 0 w 5132439"/>
                <a:gd name="connsiteY4" fmla="*/ 0 h 3993300"/>
                <a:gd name="connsiteX0" fmla="*/ 0 w 5132439"/>
                <a:gd name="connsiteY0" fmla="*/ 0 h 3993300"/>
                <a:gd name="connsiteX1" fmla="*/ 5132439 w 5132439"/>
                <a:gd name="connsiteY1" fmla="*/ 0 h 3993300"/>
                <a:gd name="connsiteX2" fmla="*/ 4254910 w 5132439"/>
                <a:gd name="connsiteY2" fmla="*/ 3993300 h 3993300"/>
                <a:gd name="connsiteX3" fmla="*/ 0 w 5132439"/>
                <a:gd name="connsiteY3" fmla="*/ 3993300 h 3993300"/>
                <a:gd name="connsiteX4" fmla="*/ 0 w 5132439"/>
                <a:gd name="connsiteY4" fmla="*/ 0 h 399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2439" h="3993300">
                  <a:moveTo>
                    <a:pt x="0" y="0"/>
                  </a:moveTo>
                  <a:lnTo>
                    <a:pt x="5132439" y="0"/>
                  </a:lnTo>
                  <a:lnTo>
                    <a:pt x="4254910" y="3993300"/>
                  </a:lnTo>
                  <a:lnTo>
                    <a:pt x="0" y="3993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3E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5036C86-4821-AAE4-F2C1-F9C900C7EA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651" y="957262"/>
            <a:ext cx="5413772" cy="3234929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459581" indent="-257175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661988" indent="-257175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97B2751-3AC5-E1E4-9FDB-95C3591D1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C95FDBE1-ED64-EE15-FAAE-3C8407ACA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5881427F-DFD0-6C60-F29E-F85626D24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1F29818-4899-CE6F-FCF0-05109F6599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882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_W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805CCB-4F6E-9DC5-68A2-A78B42A3B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2681" t="740" r="39387" b="649"/>
          <a:stretch/>
        </p:blipFill>
        <p:spPr>
          <a:xfrm>
            <a:off x="0" y="2505"/>
            <a:ext cx="2190135" cy="5144233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32CB0D9A-BDC7-946B-8EF7-BEA2ADC05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196" y="1033352"/>
            <a:ext cx="2566406" cy="621801"/>
          </a:xfrm>
          <a:prstGeom prst="rect">
            <a:avLst/>
          </a:prstGeom>
        </p:spPr>
        <p:txBody>
          <a:bodyPr anchor="t" anchorCtr="0"/>
          <a:lstStyle>
            <a:lvl1pPr>
              <a:defRPr sz="1875" b="1" i="0" cap="none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E8FB775-B6D0-EFC3-849A-E9FDC87CDF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8196" y="1851025"/>
            <a:ext cx="2566406" cy="27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 marL="269868" indent="0">
              <a:buNone/>
              <a:defRPr sz="1600"/>
            </a:lvl2pPr>
            <a:lvl3pPr marL="539737" indent="0">
              <a:buNone/>
              <a:defRPr sz="1600"/>
            </a:lvl3pPr>
            <a:lvl4pPr marL="803255" indent="0">
              <a:buNone/>
              <a:defRPr sz="1600"/>
            </a:lvl4pPr>
            <a:lvl5pPr marL="1074710" indent="0">
              <a:buNone/>
              <a:defRPr sz="16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EE477077-F2C1-C60F-0822-26B98CA72CF0}"/>
              </a:ext>
            </a:extLst>
          </p:cNvPr>
          <p:cNvSpPr/>
          <p:nvPr userDrawn="1"/>
        </p:nvSpPr>
        <p:spPr>
          <a:xfrm>
            <a:off x="1122395" y="-4767"/>
            <a:ext cx="2942399" cy="5148268"/>
          </a:xfrm>
          <a:custGeom>
            <a:avLst/>
            <a:gdLst>
              <a:gd name="connsiteX0" fmla="*/ 0 w 2965836"/>
              <a:gd name="connsiteY0" fmla="*/ 5143500 h 5143500"/>
              <a:gd name="connsiteX1" fmla="*/ 741459 w 2965836"/>
              <a:gd name="connsiteY1" fmla="*/ 0 h 5143500"/>
              <a:gd name="connsiteX2" fmla="*/ 2965836 w 2965836"/>
              <a:gd name="connsiteY2" fmla="*/ 0 h 5143500"/>
              <a:gd name="connsiteX3" fmla="*/ 2224377 w 2965836"/>
              <a:gd name="connsiteY3" fmla="*/ 5143500 h 5143500"/>
              <a:gd name="connsiteX4" fmla="*/ 0 w 2965836"/>
              <a:gd name="connsiteY4" fmla="*/ 5143500 h 5143500"/>
              <a:gd name="connsiteX0" fmla="*/ 0 w 3490623"/>
              <a:gd name="connsiteY0" fmla="*/ 5175305 h 5175305"/>
              <a:gd name="connsiteX1" fmla="*/ 1266246 w 3490623"/>
              <a:gd name="connsiteY1" fmla="*/ 0 h 5175305"/>
              <a:gd name="connsiteX2" fmla="*/ 3490623 w 3490623"/>
              <a:gd name="connsiteY2" fmla="*/ 0 h 5175305"/>
              <a:gd name="connsiteX3" fmla="*/ 2749164 w 3490623"/>
              <a:gd name="connsiteY3" fmla="*/ 5143500 h 5175305"/>
              <a:gd name="connsiteX4" fmla="*/ 0 w 3490623"/>
              <a:gd name="connsiteY4" fmla="*/ 5175305 h 5175305"/>
              <a:gd name="connsiteX0" fmla="*/ 0 w 3490623"/>
              <a:gd name="connsiteY0" fmla="*/ 5175305 h 5175305"/>
              <a:gd name="connsiteX1" fmla="*/ 1266246 w 3490623"/>
              <a:gd name="connsiteY1" fmla="*/ 0 h 5175305"/>
              <a:gd name="connsiteX2" fmla="*/ 3490623 w 3490623"/>
              <a:gd name="connsiteY2" fmla="*/ 0 h 5175305"/>
              <a:gd name="connsiteX3" fmla="*/ 2749164 w 3490623"/>
              <a:gd name="connsiteY3" fmla="*/ 5143500 h 5175305"/>
              <a:gd name="connsiteX4" fmla="*/ 0 w 3490623"/>
              <a:gd name="connsiteY4" fmla="*/ 5175305 h 5175305"/>
              <a:gd name="connsiteX0" fmla="*/ 0 w 3498574"/>
              <a:gd name="connsiteY0" fmla="*/ 5151451 h 5151451"/>
              <a:gd name="connsiteX1" fmla="*/ 1274197 w 3498574"/>
              <a:gd name="connsiteY1" fmla="*/ 0 h 5151451"/>
              <a:gd name="connsiteX2" fmla="*/ 3498574 w 3498574"/>
              <a:gd name="connsiteY2" fmla="*/ 0 h 5151451"/>
              <a:gd name="connsiteX3" fmla="*/ 2757115 w 3498574"/>
              <a:gd name="connsiteY3" fmla="*/ 5143500 h 5151451"/>
              <a:gd name="connsiteX4" fmla="*/ 0 w 3498574"/>
              <a:gd name="connsiteY4" fmla="*/ 5151451 h 5151451"/>
              <a:gd name="connsiteX0" fmla="*/ 0 w 3498574"/>
              <a:gd name="connsiteY0" fmla="*/ 5151451 h 5151451"/>
              <a:gd name="connsiteX1" fmla="*/ 1274197 w 3498574"/>
              <a:gd name="connsiteY1" fmla="*/ 0 h 5151451"/>
              <a:gd name="connsiteX2" fmla="*/ 3498574 w 3498574"/>
              <a:gd name="connsiteY2" fmla="*/ 0 h 5151451"/>
              <a:gd name="connsiteX3" fmla="*/ 2757115 w 3498574"/>
              <a:gd name="connsiteY3" fmla="*/ 5143500 h 5151451"/>
              <a:gd name="connsiteX4" fmla="*/ 0 w 3498574"/>
              <a:gd name="connsiteY4" fmla="*/ 5151451 h 5151451"/>
              <a:gd name="connsiteX0" fmla="*/ 0 w 3188474"/>
              <a:gd name="connsiteY0" fmla="*/ 5151451 h 5151451"/>
              <a:gd name="connsiteX1" fmla="*/ 1274197 w 3188474"/>
              <a:gd name="connsiteY1" fmla="*/ 0 h 5151451"/>
              <a:gd name="connsiteX2" fmla="*/ 3188474 w 3188474"/>
              <a:gd name="connsiteY2" fmla="*/ 31806 h 5151451"/>
              <a:gd name="connsiteX3" fmla="*/ 2757115 w 3188474"/>
              <a:gd name="connsiteY3" fmla="*/ 5143500 h 5151451"/>
              <a:gd name="connsiteX4" fmla="*/ 0 w 3188474"/>
              <a:gd name="connsiteY4" fmla="*/ 5151451 h 5151451"/>
              <a:gd name="connsiteX0" fmla="*/ 0 w 3935897"/>
              <a:gd name="connsiteY0" fmla="*/ 5159402 h 5159402"/>
              <a:gd name="connsiteX1" fmla="*/ 1274197 w 3935897"/>
              <a:gd name="connsiteY1" fmla="*/ 7951 h 5159402"/>
              <a:gd name="connsiteX2" fmla="*/ 3935897 w 3935897"/>
              <a:gd name="connsiteY2" fmla="*/ 0 h 5159402"/>
              <a:gd name="connsiteX3" fmla="*/ 2757115 w 3935897"/>
              <a:gd name="connsiteY3" fmla="*/ 5151451 h 5159402"/>
              <a:gd name="connsiteX4" fmla="*/ 0 w 3935897"/>
              <a:gd name="connsiteY4" fmla="*/ 5159402 h 5159402"/>
              <a:gd name="connsiteX0" fmla="*/ 0 w 3975654"/>
              <a:gd name="connsiteY0" fmla="*/ 5159402 h 5159402"/>
              <a:gd name="connsiteX1" fmla="*/ 1274197 w 3975654"/>
              <a:gd name="connsiteY1" fmla="*/ 7951 h 5159402"/>
              <a:gd name="connsiteX2" fmla="*/ 3975654 w 3975654"/>
              <a:gd name="connsiteY2" fmla="*/ 0 h 5159402"/>
              <a:gd name="connsiteX3" fmla="*/ 2757115 w 3975654"/>
              <a:gd name="connsiteY3" fmla="*/ 5151451 h 5159402"/>
              <a:gd name="connsiteX4" fmla="*/ 0 w 3975654"/>
              <a:gd name="connsiteY4" fmla="*/ 5159402 h 5159402"/>
              <a:gd name="connsiteX0" fmla="*/ 0 w 3951801"/>
              <a:gd name="connsiteY0" fmla="*/ 5159402 h 5159402"/>
              <a:gd name="connsiteX1" fmla="*/ 1274197 w 3951801"/>
              <a:gd name="connsiteY1" fmla="*/ 7951 h 5159402"/>
              <a:gd name="connsiteX2" fmla="*/ 3951801 w 3951801"/>
              <a:gd name="connsiteY2" fmla="*/ 0 h 5159402"/>
              <a:gd name="connsiteX3" fmla="*/ 2757115 w 3951801"/>
              <a:gd name="connsiteY3" fmla="*/ 5151451 h 5159402"/>
              <a:gd name="connsiteX4" fmla="*/ 0 w 3951801"/>
              <a:gd name="connsiteY4" fmla="*/ 5159402 h 5159402"/>
              <a:gd name="connsiteX0" fmla="*/ 0 w 3951801"/>
              <a:gd name="connsiteY0" fmla="*/ 5159402 h 5159402"/>
              <a:gd name="connsiteX1" fmla="*/ 1274197 w 3951801"/>
              <a:gd name="connsiteY1" fmla="*/ 7951 h 5159402"/>
              <a:gd name="connsiteX2" fmla="*/ 3951801 w 3951801"/>
              <a:gd name="connsiteY2" fmla="*/ 0 h 5159402"/>
              <a:gd name="connsiteX3" fmla="*/ 2773017 w 3951801"/>
              <a:gd name="connsiteY3" fmla="*/ 5151451 h 5159402"/>
              <a:gd name="connsiteX4" fmla="*/ 0 w 3951801"/>
              <a:gd name="connsiteY4" fmla="*/ 5159402 h 5159402"/>
              <a:gd name="connsiteX0" fmla="*/ 0 w 3951801"/>
              <a:gd name="connsiteY0" fmla="*/ 5159402 h 5159402"/>
              <a:gd name="connsiteX1" fmla="*/ 1274197 w 3951801"/>
              <a:gd name="connsiteY1" fmla="*/ 7951 h 5159402"/>
              <a:gd name="connsiteX2" fmla="*/ 3951801 w 3951801"/>
              <a:gd name="connsiteY2" fmla="*/ 0 h 5159402"/>
              <a:gd name="connsiteX3" fmla="*/ 2733261 w 3951801"/>
              <a:gd name="connsiteY3" fmla="*/ 5151451 h 5159402"/>
              <a:gd name="connsiteX4" fmla="*/ 0 w 3951801"/>
              <a:gd name="connsiteY4" fmla="*/ 5159402 h 5159402"/>
              <a:gd name="connsiteX0" fmla="*/ 0 w 3951801"/>
              <a:gd name="connsiteY0" fmla="*/ 5161091 h 5161091"/>
              <a:gd name="connsiteX1" fmla="*/ 1274197 w 3951801"/>
              <a:gd name="connsiteY1" fmla="*/ 0 h 5161091"/>
              <a:gd name="connsiteX2" fmla="*/ 3951801 w 3951801"/>
              <a:gd name="connsiteY2" fmla="*/ 1689 h 5161091"/>
              <a:gd name="connsiteX3" fmla="*/ 2733261 w 3951801"/>
              <a:gd name="connsiteY3" fmla="*/ 5153140 h 5161091"/>
              <a:gd name="connsiteX4" fmla="*/ 0 w 3951801"/>
              <a:gd name="connsiteY4" fmla="*/ 5161091 h 5161091"/>
              <a:gd name="connsiteX0" fmla="*/ 0 w 3797923"/>
              <a:gd name="connsiteY0" fmla="*/ 5161091 h 5161091"/>
              <a:gd name="connsiteX1" fmla="*/ 1274197 w 3797923"/>
              <a:gd name="connsiteY1" fmla="*/ 0 h 5161091"/>
              <a:gd name="connsiteX2" fmla="*/ 3797923 w 3797923"/>
              <a:gd name="connsiteY2" fmla="*/ 1689 h 5161091"/>
              <a:gd name="connsiteX3" fmla="*/ 2733261 w 3797923"/>
              <a:gd name="connsiteY3" fmla="*/ 5153140 h 5161091"/>
              <a:gd name="connsiteX4" fmla="*/ 0 w 3797923"/>
              <a:gd name="connsiteY4" fmla="*/ 5161091 h 5161091"/>
              <a:gd name="connsiteX0" fmla="*/ 0 w 3797923"/>
              <a:gd name="connsiteY0" fmla="*/ 5161091 h 5161091"/>
              <a:gd name="connsiteX1" fmla="*/ 1151104 w 3797923"/>
              <a:gd name="connsiteY1" fmla="*/ 0 h 5161091"/>
              <a:gd name="connsiteX2" fmla="*/ 3797923 w 3797923"/>
              <a:gd name="connsiteY2" fmla="*/ 1689 h 5161091"/>
              <a:gd name="connsiteX3" fmla="*/ 2733261 w 3797923"/>
              <a:gd name="connsiteY3" fmla="*/ 5153140 h 5161091"/>
              <a:gd name="connsiteX4" fmla="*/ 0 w 3797923"/>
              <a:gd name="connsiteY4" fmla="*/ 5161091 h 5161091"/>
              <a:gd name="connsiteX0" fmla="*/ 0 w 3312794"/>
              <a:gd name="connsiteY0" fmla="*/ 5161091 h 5161091"/>
              <a:gd name="connsiteX1" fmla="*/ 1151104 w 3312794"/>
              <a:gd name="connsiteY1" fmla="*/ 0 h 5161091"/>
              <a:gd name="connsiteX2" fmla="*/ 3312794 w 3312794"/>
              <a:gd name="connsiteY2" fmla="*/ 1689 h 5161091"/>
              <a:gd name="connsiteX3" fmla="*/ 2733261 w 3312794"/>
              <a:gd name="connsiteY3" fmla="*/ 5153140 h 5161091"/>
              <a:gd name="connsiteX4" fmla="*/ 0 w 3312794"/>
              <a:gd name="connsiteY4" fmla="*/ 5161091 h 5161091"/>
              <a:gd name="connsiteX0" fmla="*/ 0 w 3312794"/>
              <a:gd name="connsiteY0" fmla="*/ 5161091 h 5161091"/>
              <a:gd name="connsiteX1" fmla="*/ 1151104 w 3312794"/>
              <a:gd name="connsiteY1" fmla="*/ 0 h 5161091"/>
              <a:gd name="connsiteX2" fmla="*/ 3312794 w 3312794"/>
              <a:gd name="connsiteY2" fmla="*/ 1689 h 5161091"/>
              <a:gd name="connsiteX3" fmla="*/ 2045393 w 3312794"/>
              <a:gd name="connsiteY3" fmla="*/ 5127440 h 5161091"/>
              <a:gd name="connsiteX4" fmla="*/ 0 w 3312794"/>
              <a:gd name="connsiteY4" fmla="*/ 5161091 h 5161091"/>
              <a:gd name="connsiteX0" fmla="*/ 0 w 3312794"/>
              <a:gd name="connsiteY0" fmla="*/ 5161091 h 5161091"/>
              <a:gd name="connsiteX1" fmla="*/ 1151104 w 3312794"/>
              <a:gd name="connsiteY1" fmla="*/ 0 h 5161091"/>
              <a:gd name="connsiteX2" fmla="*/ 3312794 w 3312794"/>
              <a:gd name="connsiteY2" fmla="*/ 1689 h 5161091"/>
              <a:gd name="connsiteX3" fmla="*/ 1386487 w 3312794"/>
              <a:gd name="connsiteY3" fmla="*/ 5146716 h 5161091"/>
              <a:gd name="connsiteX4" fmla="*/ 0 w 3312794"/>
              <a:gd name="connsiteY4" fmla="*/ 5161091 h 5161091"/>
              <a:gd name="connsiteX0" fmla="*/ 0 w 3312794"/>
              <a:gd name="connsiteY0" fmla="*/ 5161091 h 5161091"/>
              <a:gd name="connsiteX1" fmla="*/ 1151104 w 3312794"/>
              <a:gd name="connsiteY1" fmla="*/ 0 h 5161091"/>
              <a:gd name="connsiteX2" fmla="*/ 3312794 w 3312794"/>
              <a:gd name="connsiteY2" fmla="*/ 1689 h 5161091"/>
              <a:gd name="connsiteX3" fmla="*/ 2052634 w 3312794"/>
              <a:gd name="connsiteY3" fmla="*/ 5153142 h 5161091"/>
              <a:gd name="connsiteX4" fmla="*/ 0 w 3312794"/>
              <a:gd name="connsiteY4" fmla="*/ 5161091 h 5161091"/>
              <a:gd name="connsiteX0" fmla="*/ 0 w 2994202"/>
              <a:gd name="connsiteY0" fmla="*/ 5161091 h 5161091"/>
              <a:gd name="connsiteX1" fmla="*/ 1151104 w 2994202"/>
              <a:gd name="connsiteY1" fmla="*/ 0 h 5161091"/>
              <a:gd name="connsiteX2" fmla="*/ 2994202 w 2994202"/>
              <a:gd name="connsiteY2" fmla="*/ 33816 h 5161091"/>
              <a:gd name="connsiteX3" fmla="*/ 2052634 w 2994202"/>
              <a:gd name="connsiteY3" fmla="*/ 5153142 h 5161091"/>
              <a:gd name="connsiteX4" fmla="*/ 0 w 2994202"/>
              <a:gd name="connsiteY4" fmla="*/ 5161091 h 5161091"/>
              <a:gd name="connsiteX0" fmla="*/ 0 w 3175220"/>
              <a:gd name="connsiteY0" fmla="*/ 5165828 h 5165828"/>
              <a:gd name="connsiteX1" fmla="*/ 1151104 w 3175220"/>
              <a:gd name="connsiteY1" fmla="*/ 4737 h 5165828"/>
              <a:gd name="connsiteX2" fmla="*/ 3175220 w 3175220"/>
              <a:gd name="connsiteY2" fmla="*/ 0 h 5165828"/>
              <a:gd name="connsiteX3" fmla="*/ 2052634 w 3175220"/>
              <a:gd name="connsiteY3" fmla="*/ 5157879 h 5165828"/>
              <a:gd name="connsiteX4" fmla="*/ 0 w 3175220"/>
              <a:gd name="connsiteY4" fmla="*/ 5165828 h 5165828"/>
              <a:gd name="connsiteX0" fmla="*/ 0 w 3175220"/>
              <a:gd name="connsiteY0" fmla="*/ 5165828 h 5172207"/>
              <a:gd name="connsiteX1" fmla="*/ 1151104 w 3175220"/>
              <a:gd name="connsiteY1" fmla="*/ 4737 h 5172207"/>
              <a:gd name="connsiteX2" fmla="*/ 3175220 w 3175220"/>
              <a:gd name="connsiteY2" fmla="*/ 0 h 5172207"/>
              <a:gd name="connsiteX3" fmla="*/ 2052634 w 3175220"/>
              <a:gd name="connsiteY3" fmla="*/ 5172207 h 5172207"/>
              <a:gd name="connsiteX4" fmla="*/ 0 w 3175220"/>
              <a:gd name="connsiteY4" fmla="*/ 5165828 h 5172207"/>
              <a:gd name="connsiteX0" fmla="*/ 0 w 3175220"/>
              <a:gd name="connsiteY0" fmla="*/ 5165828 h 5169818"/>
              <a:gd name="connsiteX1" fmla="*/ 1151104 w 3175220"/>
              <a:gd name="connsiteY1" fmla="*/ 4737 h 5169818"/>
              <a:gd name="connsiteX2" fmla="*/ 3175220 w 3175220"/>
              <a:gd name="connsiteY2" fmla="*/ 0 h 5169818"/>
              <a:gd name="connsiteX3" fmla="*/ 2042355 w 3175220"/>
              <a:gd name="connsiteY3" fmla="*/ 5169818 h 5169818"/>
              <a:gd name="connsiteX4" fmla="*/ 0 w 3175220"/>
              <a:gd name="connsiteY4" fmla="*/ 5165828 h 516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5220" h="5169818">
                <a:moveTo>
                  <a:pt x="0" y="5165828"/>
                </a:moveTo>
                <a:lnTo>
                  <a:pt x="1151104" y="4737"/>
                </a:lnTo>
                <a:lnTo>
                  <a:pt x="3175220" y="0"/>
                </a:lnTo>
                <a:lnTo>
                  <a:pt x="2042355" y="5169818"/>
                </a:lnTo>
                <a:lnTo>
                  <a:pt x="0" y="5165828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24" t="63" r="-24311" b="-95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pic>
        <p:nvPicPr>
          <p:cNvPr id="13" name="Grafik 12" descr="Ein Bild, das Symbol, Grafiken, Logo, Schrift enthält.&#10;&#10;Automatisch generierte Beschreibung">
            <a:extLst>
              <a:ext uri="{FF2B5EF4-FFF2-40B4-BE49-F238E27FC236}">
                <a16:creationId xmlns:a16="http://schemas.microsoft.com/office/drawing/2014/main" id="{1BA26A74-138B-53FC-2CAF-BA8C019BF3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67000"/>
          </a:blip>
          <a:srcRect r="22398" b="24842"/>
          <a:stretch/>
        </p:blipFill>
        <p:spPr>
          <a:xfrm>
            <a:off x="-1145794" y="1264876"/>
            <a:ext cx="3981847" cy="386574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52CD066-0E62-51B0-B170-87271553B8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09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B977B8D-8495-B021-F7FE-13314DF56B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1322" t="6078" r="50335" b="55488"/>
          <a:stretch/>
        </p:blipFill>
        <p:spPr>
          <a:xfrm>
            <a:off x="1" y="-2"/>
            <a:ext cx="9144000" cy="514350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0161" y="520944"/>
            <a:ext cx="4111839" cy="1106847"/>
          </a:xfrm>
        </p:spPr>
        <p:txBody>
          <a:bodyPr anchor="t"/>
          <a:lstStyle>
            <a:lvl1pPr>
              <a:defRPr sz="1875" b="1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0161" y="1681993"/>
            <a:ext cx="4111839" cy="521822"/>
          </a:xfrm>
        </p:spPr>
        <p:txBody>
          <a:bodyPr anchor="t"/>
          <a:lstStyle>
            <a:lvl1pPr marL="0" indent="0" algn="l" defTabSz="34171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lang="de-DE" sz="1350" kern="12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1pPr>
            <a:lvl2pPr marL="342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CA03673-BF0D-D572-90A3-686DA4509A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982D380-0B60-3727-7B14-589714C3B00D}"/>
              </a:ext>
            </a:extLst>
          </p:cNvPr>
          <p:cNvSpPr txBox="1"/>
          <p:nvPr userDrawn="1"/>
        </p:nvSpPr>
        <p:spPr>
          <a:xfrm>
            <a:off x="94827" y="4835656"/>
            <a:ext cx="90491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17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675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© </a:t>
            </a:r>
            <a:r>
              <a:rPr lang="de-DE" altLang="de-DE" sz="675" b="0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WEBER-HYDRAULIK GMBH				 </a:t>
            </a:r>
            <a:r>
              <a:rPr lang="de-DE" altLang="de-DE" sz="675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Alle Rechte vorbehalten, auch bezüglich jeder Bearbeitung, Weitergabe, Reproduktion, Verwertung  sowie für den Fall von Schutzrechtsanmeldungen.</a:t>
            </a:r>
          </a:p>
          <a:p>
            <a:endParaRPr lang="de-DE" sz="67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298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64">
          <p15:clr>
            <a:srgbClr val="FBAE40"/>
          </p15:clr>
        </p15:guide>
        <p15:guide id="4" orient="horz" pos="39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A22646B-A1D6-0839-33D5-7899039F73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2630" t="6078" r="10489" b="24847"/>
          <a:stretch/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427307" y="3457798"/>
            <a:ext cx="5263889" cy="1022339"/>
          </a:xfrm>
        </p:spPr>
        <p:txBody>
          <a:bodyPr anchor="t"/>
          <a:lstStyle>
            <a:lvl1pPr>
              <a:defRPr sz="1875" b="1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DB7EE1-CF7E-455F-9AD2-A51A15D268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549" y="583"/>
            <a:ext cx="5036344" cy="36627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0FA4F41-DAE0-78F6-4E6D-7FCF6F00AF47}"/>
              </a:ext>
            </a:extLst>
          </p:cNvPr>
          <p:cNvSpPr txBox="1"/>
          <p:nvPr userDrawn="1"/>
        </p:nvSpPr>
        <p:spPr>
          <a:xfrm>
            <a:off x="94827" y="4835656"/>
            <a:ext cx="90491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17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675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© </a:t>
            </a:r>
            <a:r>
              <a:rPr lang="de-DE" altLang="de-DE" sz="675" b="0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WEBER-HYDRAULIK GMBH				 </a:t>
            </a:r>
            <a:r>
              <a:rPr lang="de-DE" altLang="de-DE" sz="675" dirty="0">
                <a:solidFill>
                  <a:schemeClr val="tx1"/>
                </a:solidFill>
                <a:latin typeface="Aptos" panose="020B0004020202020204" pitchFamily="34" charset="0"/>
                <a:ea typeface="Gudea" pitchFamily="2" charset="0"/>
                <a:cs typeface="Gudea" pitchFamily="2" charset="0"/>
              </a:rPr>
              <a:t>Alle Rechte vorbehalten, auch bezüglich jeder Bearbeitung, Weitergabe, Reproduktion, Verwertung  sowie für den Fall von Schutzrechtsanmeldungen.</a:t>
            </a:r>
          </a:p>
          <a:p>
            <a:endParaRPr lang="de-DE" sz="675" dirty="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F2A44B-714E-B274-CD10-DD3FD32A6D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43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64">
          <p15:clr>
            <a:srgbClr val="FBAE40"/>
          </p15:clr>
        </p15:guide>
        <p15:guide id="4" orient="horz" pos="395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">
            <a:extLst>
              <a:ext uri="{FF2B5EF4-FFF2-40B4-BE49-F238E27FC236}">
                <a16:creationId xmlns:a16="http://schemas.microsoft.com/office/drawing/2014/main" id="{FA88F68D-0FFE-3733-569A-59F1F54B5DDA}"/>
              </a:ext>
            </a:extLst>
          </p:cNvPr>
          <p:cNvSpPr/>
          <p:nvPr userDrawn="1"/>
        </p:nvSpPr>
        <p:spPr>
          <a:xfrm rot="5400000">
            <a:off x="4133467" y="-2446982"/>
            <a:ext cx="2586843" cy="7450621"/>
          </a:xfrm>
          <a:custGeom>
            <a:avLst/>
            <a:gdLst>
              <a:gd name="connsiteX0" fmla="*/ 0 w 4854388"/>
              <a:gd name="connsiteY0" fmla="*/ 0 h 5143500"/>
              <a:gd name="connsiteX1" fmla="*/ 4854388 w 4854388"/>
              <a:gd name="connsiteY1" fmla="*/ 0 h 5143500"/>
              <a:gd name="connsiteX2" fmla="*/ 4854388 w 4854388"/>
              <a:gd name="connsiteY2" fmla="*/ 5143500 h 5143500"/>
              <a:gd name="connsiteX3" fmla="*/ 0 w 4854388"/>
              <a:gd name="connsiteY3" fmla="*/ 5143500 h 5143500"/>
              <a:gd name="connsiteX4" fmla="*/ 0 w 4854388"/>
              <a:gd name="connsiteY4" fmla="*/ 0 h 5143500"/>
              <a:gd name="connsiteX0" fmla="*/ 0 w 5775511"/>
              <a:gd name="connsiteY0" fmla="*/ 6723 h 5150223"/>
              <a:gd name="connsiteX1" fmla="*/ 5775511 w 5775511"/>
              <a:gd name="connsiteY1" fmla="*/ 0 h 5150223"/>
              <a:gd name="connsiteX2" fmla="*/ 4854388 w 5775511"/>
              <a:gd name="connsiteY2" fmla="*/ 5150223 h 5150223"/>
              <a:gd name="connsiteX3" fmla="*/ 0 w 5775511"/>
              <a:gd name="connsiteY3" fmla="*/ 5150223 h 5150223"/>
              <a:gd name="connsiteX4" fmla="*/ 0 w 5775511"/>
              <a:gd name="connsiteY4" fmla="*/ 6723 h 5150223"/>
              <a:gd name="connsiteX0" fmla="*/ 0 w 5775511"/>
              <a:gd name="connsiteY0" fmla="*/ 6723 h 5150223"/>
              <a:gd name="connsiteX1" fmla="*/ 5775511 w 5775511"/>
              <a:gd name="connsiteY1" fmla="*/ 0 h 5150223"/>
              <a:gd name="connsiteX2" fmla="*/ 4867835 w 5775511"/>
              <a:gd name="connsiteY2" fmla="*/ 5150223 h 5150223"/>
              <a:gd name="connsiteX3" fmla="*/ 0 w 5775511"/>
              <a:gd name="connsiteY3" fmla="*/ 5150223 h 5150223"/>
              <a:gd name="connsiteX4" fmla="*/ 0 w 5775511"/>
              <a:gd name="connsiteY4" fmla="*/ 6723 h 5150223"/>
              <a:gd name="connsiteX0" fmla="*/ 2897537 w 5775511"/>
              <a:gd name="connsiteY0" fmla="*/ 15122 h 5150223"/>
              <a:gd name="connsiteX1" fmla="*/ 5775511 w 5775511"/>
              <a:gd name="connsiteY1" fmla="*/ 0 h 5150223"/>
              <a:gd name="connsiteX2" fmla="*/ 4867835 w 5775511"/>
              <a:gd name="connsiteY2" fmla="*/ 5150223 h 5150223"/>
              <a:gd name="connsiteX3" fmla="*/ 0 w 5775511"/>
              <a:gd name="connsiteY3" fmla="*/ 5150223 h 5150223"/>
              <a:gd name="connsiteX4" fmla="*/ 2897537 w 5775511"/>
              <a:gd name="connsiteY4" fmla="*/ 15122 h 5150223"/>
              <a:gd name="connsiteX0" fmla="*/ 0 w 2877974"/>
              <a:gd name="connsiteY0" fmla="*/ 15122 h 5150223"/>
              <a:gd name="connsiteX1" fmla="*/ 2877974 w 2877974"/>
              <a:gd name="connsiteY1" fmla="*/ 0 h 5150223"/>
              <a:gd name="connsiteX2" fmla="*/ 1970298 w 2877974"/>
              <a:gd name="connsiteY2" fmla="*/ 5150223 h 5150223"/>
              <a:gd name="connsiteX3" fmla="*/ 319149 w 2877974"/>
              <a:gd name="connsiteY3" fmla="*/ 5150223 h 5150223"/>
              <a:gd name="connsiteX4" fmla="*/ 0 w 2877974"/>
              <a:gd name="connsiteY4" fmla="*/ 15122 h 5150223"/>
              <a:gd name="connsiteX0" fmla="*/ 8398 w 2558825"/>
              <a:gd name="connsiteY0" fmla="*/ 15122 h 5150223"/>
              <a:gd name="connsiteX1" fmla="*/ 2558825 w 2558825"/>
              <a:gd name="connsiteY1" fmla="*/ 0 h 5150223"/>
              <a:gd name="connsiteX2" fmla="*/ 1651149 w 2558825"/>
              <a:gd name="connsiteY2" fmla="*/ 5150223 h 5150223"/>
              <a:gd name="connsiteX3" fmla="*/ 0 w 2558825"/>
              <a:gd name="connsiteY3" fmla="*/ 5150223 h 5150223"/>
              <a:gd name="connsiteX4" fmla="*/ 8398 w 2558825"/>
              <a:gd name="connsiteY4" fmla="*/ 15122 h 5150223"/>
              <a:gd name="connsiteX0" fmla="*/ 8398 w 2558825"/>
              <a:gd name="connsiteY0" fmla="*/ 15122 h 5150223"/>
              <a:gd name="connsiteX1" fmla="*/ 2558825 w 2558825"/>
              <a:gd name="connsiteY1" fmla="*/ 0 h 5150223"/>
              <a:gd name="connsiteX2" fmla="*/ 1651149 w 2558825"/>
              <a:gd name="connsiteY2" fmla="*/ 5150223 h 5150223"/>
              <a:gd name="connsiteX3" fmla="*/ 0 w 2558825"/>
              <a:gd name="connsiteY3" fmla="*/ 5150223 h 5150223"/>
              <a:gd name="connsiteX4" fmla="*/ 8398 w 2558825"/>
              <a:gd name="connsiteY4" fmla="*/ 15122 h 5150223"/>
              <a:gd name="connsiteX0" fmla="*/ 560 w 2562524"/>
              <a:gd name="connsiteY0" fmla="*/ 15122 h 5150223"/>
              <a:gd name="connsiteX1" fmla="*/ 2562524 w 2562524"/>
              <a:gd name="connsiteY1" fmla="*/ 0 h 5150223"/>
              <a:gd name="connsiteX2" fmla="*/ 1654848 w 2562524"/>
              <a:gd name="connsiteY2" fmla="*/ 5150223 h 5150223"/>
              <a:gd name="connsiteX3" fmla="*/ 3699 w 2562524"/>
              <a:gd name="connsiteY3" fmla="*/ 5150223 h 5150223"/>
              <a:gd name="connsiteX4" fmla="*/ 560 w 2562524"/>
              <a:gd name="connsiteY4" fmla="*/ 15122 h 5150223"/>
              <a:gd name="connsiteX0" fmla="*/ 899 w 2562863"/>
              <a:gd name="connsiteY0" fmla="*/ 15122 h 5150223"/>
              <a:gd name="connsiteX1" fmla="*/ 2562863 w 2562863"/>
              <a:gd name="connsiteY1" fmla="*/ 0 h 5150223"/>
              <a:gd name="connsiteX2" fmla="*/ 1655187 w 2562863"/>
              <a:gd name="connsiteY2" fmla="*/ 5150223 h 5150223"/>
              <a:gd name="connsiteX3" fmla="*/ 196 w 2562863"/>
              <a:gd name="connsiteY3" fmla="*/ 5150222 h 5150223"/>
              <a:gd name="connsiteX4" fmla="*/ 899 w 2562863"/>
              <a:gd name="connsiteY4" fmla="*/ 15122 h 5150223"/>
              <a:gd name="connsiteX0" fmla="*/ 7868 w 2562667"/>
              <a:gd name="connsiteY0" fmla="*/ 7976 h 5150223"/>
              <a:gd name="connsiteX1" fmla="*/ 2562667 w 2562667"/>
              <a:gd name="connsiteY1" fmla="*/ 0 h 5150223"/>
              <a:gd name="connsiteX2" fmla="*/ 1654991 w 2562667"/>
              <a:gd name="connsiteY2" fmla="*/ 5150223 h 5150223"/>
              <a:gd name="connsiteX3" fmla="*/ 0 w 2562667"/>
              <a:gd name="connsiteY3" fmla="*/ 5150222 h 5150223"/>
              <a:gd name="connsiteX4" fmla="*/ 7868 w 2562667"/>
              <a:gd name="connsiteY4" fmla="*/ 7976 h 5150223"/>
              <a:gd name="connsiteX0" fmla="*/ 4285 w 2562667"/>
              <a:gd name="connsiteY0" fmla="*/ 4401 h 5150223"/>
              <a:gd name="connsiteX1" fmla="*/ 2562667 w 2562667"/>
              <a:gd name="connsiteY1" fmla="*/ 0 h 5150223"/>
              <a:gd name="connsiteX2" fmla="*/ 1654991 w 2562667"/>
              <a:gd name="connsiteY2" fmla="*/ 5150223 h 5150223"/>
              <a:gd name="connsiteX3" fmla="*/ 0 w 2562667"/>
              <a:gd name="connsiteY3" fmla="*/ 5150222 h 5150223"/>
              <a:gd name="connsiteX4" fmla="*/ 4285 w 2562667"/>
              <a:gd name="connsiteY4" fmla="*/ 4401 h 5150223"/>
              <a:gd name="connsiteX0" fmla="*/ 424 w 2569553"/>
              <a:gd name="connsiteY0" fmla="*/ 826 h 5150223"/>
              <a:gd name="connsiteX1" fmla="*/ 2569553 w 2569553"/>
              <a:gd name="connsiteY1" fmla="*/ 0 h 5150223"/>
              <a:gd name="connsiteX2" fmla="*/ 1661877 w 2569553"/>
              <a:gd name="connsiteY2" fmla="*/ 5150223 h 5150223"/>
              <a:gd name="connsiteX3" fmla="*/ 6886 w 2569553"/>
              <a:gd name="connsiteY3" fmla="*/ 5150222 h 5150223"/>
              <a:gd name="connsiteX4" fmla="*/ 424 w 2569553"/>
              <a:gd name="connsiteY4" fmla="*/ 826 h 515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9553" h="5150223">
                <a:moveTo>
                  <a:pt x="424" y="826"/>
                </a:moveTo>
                <a:lnTo>
                  <a:pt x="2569553" y="0"/>
                </a:lnTo>
                <a:lnTo>
                  <a:pt x="1661877" y="5150223"/>
                </a:lnTo>
                <a:lnTo>
                  <a:pt x="6886" y="5150222"/>
                </a:lnTo>
                <a:cubicBezTo>
                  <a:pt x="9685" y="3438522"/>
                  <a:pt x="-2375" y="1712526"/>
                  <a:pt x="424" y="826"/>
                </a:cubicBezTo>
                <a:close/>
              </a:path>
            </a:pathLst>
          </a:cu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6CF099C-9FC0-EA61-8273-15874062ECDC}"/>
              </a:ext>
            </a:extLst>
          </p:cNvPr>
          <p:cNvSpPr/>
          <p:nvPr userDrawn="1"/>
        </p:nvSpPr>
        <p:spPr>
          <a:xfrm>
            <a:off x="1" y="-6724"/>
            <a:ext cx="5870926" cy="5150223"/>
          </a:xfrm>
          <a:custGeom>
            <a:avLst/>
            <a:gdLst>
              <a:gd name="connsiteX0" fmla="*/ 0 w 4854388"/>
              <a:gd name="connsiteY0" fmla="*/ 0 h 5143500"/>
              <a:gd name="connsiteX1" fmla="*/ 4854388 w 4854388"/>
              <a:gd name="connsiteY1" fmla="*/ 0 h 5143500"/>
              <a:gd name="connsiteX2" fmla="*/ 4854388 w 4854388"/>
              <a:gd name="connsiteY2" fmla="*/ 5143500 h 5143500"/>
              <a:gd name="connsiteX3" fmla="*/ 0 w 4854388"/>
              <a:gd name="connsiteY3" fmla="*/ 5143500 h 5143500"/>
              <a:gd name="connsiteX4" fmla="*/ 0 w 4854388"/>
              <a:gd name="connsiteY4" fmla="*/ 0 h 5143500"/>
              <a:gd name="connsiteX0" fmla="*/ 0 w 5775511"/>
              <a:gd name="connsiteY0" fmla="*/ 6723 h 5150223"/>
              <a:gd name="connsiteX1" fmla="*/ 5775511 w 5775511"/>
              <a:gd name="connsiteY1" fmla="*/ 0 h 5150223"/>
              <a:gd name="connsiteX2" fmla="*/ 4854388 w 5775511"/>
              <a:gd name="connsiteY2" fmla="*/ 5150223 h 5150223"/>
              <a:gd name="connsiteX3" fmla="*/ 0 w 5775511"/>
              <a:gd name="connsiteY3" fmla="*/ 5150223 h 5150223"/>
              <a:gd name="connsiteX4" fmla="*/ 0 w 5775511"/>
              <a:gd name="connsiteY4" fmla="*/ 6723 h 5150223"/>
              <a:gd name="connsiteX0" fmla="*/ 0 w 5775511"/>
              <a:gd name="connsiteY0" fmla="*/ 6723 h 5150223"/>
              <a:gd name="connsiteX1" fmla="*/ 5775511 w 5775511"/>
              <a:gd name="connsiteY1" fmla="*/ 0 h 5150223"/>
              <a:gd name="connsiteX2" fmla="*/ 4867835 w 5775511"/>
              <a:gd name="connsiteY2" fmla="*/ 5150223 h 5150223"/>
              <a:gd name="connsiteX3" fmla="*/ 0 w 5775511"/>
              <a:gd name="connsiteY3" fmla="*/ 5150223 h 5150223"/>
              <a:gd name="connsiteX4" fmla="*/ 0 w 5775511"/>
              <a:gd name="connsiteY4" fmla="*/ 6723 h 5150223"/>
              <a:gd name="connsiteX0" fmla="*/ 0 w 5870926"/>
              <a:gd name="connsiteY0" fmla="*/ 6723 h 5150223"/>
              <a:gd name="connsiteX1" fmla="*/ 5870926 w 5870926"/>
              <a:gd name="connsiteY1" fmla="*/ 0 h 5150223"/>
              <a:gd name="connsiteX2" fmla="*/ 4867835 w 5870926"/>
              <a:gd name="connsiteY2" fmla="*/ 5150223 h 5150223"/>
              <a:gd name="connsiteX3" fmla="*/ 0 w 5870926"/>
              <a:gd name="connsiteY3" fmla="*/ 5150223 h 5150223"/>
              <a:gd name="connsiteX4" fmla="*/ 0 w 5870926"/>
              <a:gd name="connsiteY4" fmla="*/ 6723 h 515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0926" h="5150223">
                <a:moveTo>
                  <a:pt x="0" y="6723"/>
                </a:moveTo>
                <a:lnTo>
                  <a:pt x="5870926" y="0"/>
                </a:lnTo>
                <a:lnTo>
                  <a:pt x="4867835" y="5150223"/>
                </a:lnTo>
                <a:lnTo>
                  <a:pt x="0" y="5150223"/>
                </a:lnTo>
                <a:lnTo>
                  <a:pt x="0" y="6723"/>
                </a:lnTo>
                <a:close/>
              </a:path>
            </a:pathLst>
          </a:custGeom>
          <a:solidFill>
            <a:srgbClr val="C6C6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03986F76-8E2A-57DC-D3E7-8F774CED4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805" y="4539873"/>
            <a:ext cx="2826462" cy="272525"/>
          </a:xfrm>
          <a:prstGeom prst="rect">
            <a:avLst/>
          </a:prstGeom>
        </p:spPr>
        <p:txBody>
          <a:bodyPr anchor="b"/>
          <a:lstStyle>
            <a:lvl1pPr marL="0" indent="0" algn="l" defTabSz="455613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lang="de-DE" sz="1050" b="0" i="0" kern="12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Poppins" pitchFamily="2" charset="77"/>
              </a:defRPr>
            </a:lvl1pPr>
            <a:lvl2pPr marL="45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A7FB7294-02CC-762D-688E-2DB764E51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60" y="1660864"/>
            <a:ext cx="5649057" cy="1246490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4F2A84E-2A60-CA89-698C-E0C4A66072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15966" y="273050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70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64">
          <p15:clr>
            <a:srgbClr val="FBAE40"/>
          </p15:clr>
        </p15:guide>
        <p15:guide id="4" orient="horz" pos="39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/Agenda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2">
            <a:extLst>
              <a:ext uri="{FF2B5EF4-FFF2-40B4-BE49-F238E27FC236}">
                <a16:creationId xmlns:a16="http://schemas.microsoft.com/office/drawing/2014/main" id="{578A60B3-21E2-4E9A-E5B9-255039DBF742}"/>
              </a:ext>
            </a:extLst>
          </p:cNvPr>
          <p:cNvSpPr/>
          <p:nvPr userDrawn="1"/>
        </p:nvSpPr>
        <p:spPr>
          <a:xfrm>
            <a:off x="0" y="578643"/>
            <a:ext cx="6200775" cy="3979069"/>
          </a:xfrm>
          <a:custGeom>
            <a:avLst/>
            <a:gdLst>
              <a:gd name="connsiteX0" fmla="*/ 0 w 8267700"/>
              <a:gd name="connsiteY0" fmla="*/ 0 h 5295900"/>
              <a:gd name="connsiteX1" fmla="*/ 8267700 w 8267700"/>
              <a:gd name="connsiteY1" fmla="*/ 0 h 5295900"/>
              <a:gd name="connsiteX2" fmla="*/ 8267700 w 8267700"/>
              <a:gd name="connsiteY2" fmla="*/ 5295900 h 5295900"/>
              <a:gd name="connsiteX3" fmla="*/ 0 w 8267700"/>
              <a:gd name="connsiteY3" fmla="*/ 5295900 h 5295900"/>
              <a:gd name="connsiteX4" fmla="*/ 0 w 8267700"/>
              <a:gd name="connsiteY4" fmla="*/ 0 h 5295900"/>
              <a:gd name="connsiteX0" fmla="*/ 0 w 8267700"/>
              <a:gd name="connsiteY0" fmla="*/ 0 h 5295900"/>
              <a:gd name="connsiteX1" fmla="*/ 6772275 w 8267700"/>
              <a:gd name="connsiteY1" fmla="*/ 238125 h 5295900"/>
              <a:gd name="connsiteX2" fmla="*/ 8267700 w 8267700"/>
              <a:gd name="connsiteY2" fmla="*/ 5295900 h 5295900"/>
              <a:gd name="connsiteX3" fmla="*/ 0 w 8267700"/>
              <a:gd name="connsiteY3" fmla="*/ 5295900 h 5295900"/>
              <a:gd name="connsiteX4" fmla="*/ 0 w 8267700"/>
              <a:gd name="connsiteY4" fmla="*/ 0 h 5295900"/>
              <a:gd name="connsiteX0" fmla="*/ 0 w 8267700"/>
              <a:gd name="connsiteY0" fmla="*/ 9525 h 5305425"/>
              <a:gd name="connsiteX1" fmla="*/ 7277100 w 8267700"/>
              <a:gd name="connsiteY1" fmla="*/ 0 h 5305425"/>
              <a:gd name="connsiteX2" fmla="*/ 8267700 w 8267700"/>
              <a:gd name="connsiteY2" fmla="*/ 5305425 h 5305425"/>
              <a:gd name="connsiteX3" fmla="*/ 0 w 8267700"/>
              <a:gd name="connsiteY3" fmla="*/ 5305425 h 5305425"/>
              <a:gd name="connsiteX4" fmla="*/ 0 w 8267700"/>
              <a:gd name="connsiteY4" fmla="*/ 9525 h 530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7700" h="5305425">
                <a:moveTo>
                  <a:pt x="0" y="9525"/>
                </a:moveTo>
                <a:lnTo>
                  <a:pt x="7277100" y="0"/>
                </a:lnTo>
                <a:lnTo>
                  <a:pt x="8267700" y="5305425"/>
                </a:lnTo>
                <a:lnTo>
                  <a:pt x="0" y="5305425"/>
                </a:lnTo>
                <a:lnTo>
                  <a:pt x="0" y="95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C2DBE1-ADE0-70A6-3D15-B44B3C796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92" y="1560523"/>
            <a:ext cx="4021466" cy="1150170"/>
          </a:xfrm>
        </p:spPr>
        <p:txBody>
          <a:bodyPr anchor="ctr"/>
          <a:lstStyle>
            <a:lvl1pPr>
              <a:defRPr sz="2250" b="1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E6FC2297-7E44-B3C0-6D83-D08A796B7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1" y="2771489"/>
            <a:ext cx="4029557" cy="521822"/>
          </a:xfrm>
        </p:spPr>
        <p:txBody>
          <a:bodyPr anchor="ctr"/>
          <a:lstStyle>
            <a:lvl1pPr marL="0" indent="0" algn="l" defTabSz="34171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lang="de-DE" sz="1350" kern="12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1pPr>
            <a:lvl2pPr marL="342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C18BB541-C08C-3BEC-A1B4-F937B6ADA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638C8275-38F2-80A1-A41B-E3FF868A3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WEBER-HYDRAULIK | Christine Grotz | Geschäftsführende Gesellschafterin</a:t>
            </a:r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A2501CB2-6B4D-A9FF-8390-45BD4D0F7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49388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/Agenda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2">
            <a:extLst>
              <a:ext uri="{FF2B5EF4-FFF2-40B4-BE49-F238E27FC236}">
                <a16:creationId xmlns:a16="http://schemas.microsoft.com/office/drawing/2014/main" id="{232228E3-25E8-78F4-D9C8-BBF38864714A}"/>
              </a:ext>
            </a:extLst>
          </p:cNvPr>
          <p:cNvSpPr>
            <a:spLocks/>
          </p:cNvSpPr>
          <p:nvPr userDrawn="1"/>
        </p:nvSpPr>
        <p:spPr>
          <a:xfrm>
            <a:off x="0" y="578643"/>
            <a:ext cx="6200775" cy="3979069"/>
          </a:xfrm>
          <a:custGeom>
            <a:avLst/>
            <a:gdLst>
              <a:gd name="connsiteX0" fmla="*/ 0 w 8267700"/>
              <a:gd name="connsiteY0" fmla="*/ 0 h 5295900"/>
              <a:gd name="connsiteX1" fmla="*/ 8267700 w 8267700"/>
              <a:gd name="connsiteY1" fmla="*/ 0 h 5295900"/>
              <a:gd name="connsiteX2" fmla="*/ 8267700 w 8267700"/>
              <a:gd name="connsiteY2" fmla="*/ 5295900 h 5295900"/>
              <a:gd name="connsiteX3" fmla="*/ 0 w 8267700"/>
              <a:gd name="connsiteY3" fmla="*/ 5295900 h 5295900"/>
              <a:gd name="connsiteX4" fmla="*/ 0 w 8267700"/>
              <a:gd name="connsiteY4" fmla="*/ 0 h 5295900"/>
              <a:gd name="connsiteX0" fmla="*/ 0 w 8267700"/>
              <a:gd name="connsiteY0" fmla="*/ 0 h 5295900"/>
              <a:gd name="connsiteX1" fmla="*/ 6772275 w 8267700"/>
              <a:gd name="connsiteY1" fmla="*/ 238125 h 5295900"/>
              <a:gd name="connsiteX2" fmla="*/ 8267700 w 8267700"/>
              <a:gd name="connsiteY2" fmla="*/ 5295900 h 5295900"/>
              <a:gd name="connsiteX3" fmla="*/ 0 w 8267700"/>
              <a:gd name="connsiteY3" fmla="*/ 5295900 h 5295900"/>
              <a:gd name="connsiteX4" fmla="*/ 0 w 8267700"/>
              <a:gd name="connsiteY4" fmla="*/ 0 h 5295900"/>
              <a:gd name="connsiteX0" fmla="*/ 0 w 8267700"/>
              <a:gd name="connsiteY0" fmla="*/ 9525 h 5305425"/>
              <a:gd name="connsiteX1" fmla="*/ 7277100 w 8267700"/>
              <a:gd name="connsiteY1" fmla="*/ 0 h 5305425"/>
              <a:gd name="connsiteX2" fmla="*/ 8267700 w 8267700"/>
              <a:gd name="connsiteY2" fmla="*/ 5305425 h 5305425"/>
              <a:gd name="connsiteX3" fmla="*/ 0 w 8267700"/>
              <a:gd name="connsiteY3" fmla="*/ 5305425 h 5305425"/>
              <a:gd name="connsiteX4" fmla="*/ 0 w 8267700"/>
              <a:gd name="connsiteY4" fmla="*/ 9525 h 530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7700" h="5305425">
                <a:moveTo>
                  <a:pt x="0" y="9525"/>
                </a:moveTo>
                <a:lnTo>
                  <a:pt x="7277100" y="0"/>
                </a:lnTo>
                <a:lnTo>
                  <a:pt x="8267700" y="5305425"/>
                </a:lnTo>
                <a:lnTo>
                  <a:pt x="0" y="5305425"/>
                </a:lnTo>
                <a:lnTo>
                  <a:pt x="0" y="95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19">
            <a:extLst>
              <a:ext uri="{FF2B5EF4-FFF2-40B4-BE49-F238E27FC236}">
                <a16:creationId xmlns:a16="http://schemas.microsoft.com/office/drawing/2014/main" id="{FA35AFD1-C3FB-8054-D749-C8D0AF79A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595" y="1017716"/>
            <a:ext cx="4622557" cy="3116867"/>
          </a:xfrm>
        </p:spPr>
        <p:txBody>
          <a:bodyPr/>
          <a:lstStyle>
            <a:lvl1pPr marL="257175" indent="-257175">
              <a:buClrTx/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459581" indent="-257175">
              <a:buClrTx/>
              <a:buFont typeface="+mj-lt"/>
              <a:buAutoNum type="arabicPeriod"/>
              <a:defRPr>
                <a:solidFill>
                  <a:schemeClr val="tx1"/>
                </a:solidFill>
              </a:defRPr>
            </a:lvl2pPr>
            <a:lvl3pPr marL="661988" indent="-257175">
              <a:buClrTx/>
              <a:buFont typeface="+mj-lt"/>
              <a:buAutoNum type="arabicPeriod"/>
              <a:defRPr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itel 17">
            <a:extLst>
              <a:ext uri="{FF2B5EF4-FFF2-40B4-BE49-F238E27FC236}">
                <a16:creationId xmlns:a16="http://schemas.microsoft.com/office/drawing/2014/main" id="{89AFE0C8-A90C-2490-DB23-6DD7E242D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 anchor="t"/>
          <a:lstStyle>
            <a:lvl1pPr>
              <a:defRPr sz="1875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DA5A9C6A-F582-002C-18D9-04577CDD6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F2F82C28-40DE-4940-D173-63195EDEE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A2BD14D6-8EBA-CC00-2CD0-CCDCCDB35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42311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68C4A70-4CB0-4862-2F58-6E470B4BD757}"/>
              </a:ext>
            </a:extLst>
          </p:cNvPr>
          <p:cNvSpPr/>
          <p:nvPr userDrawn="1"/>
        </p:nvSpPr>
        <p:spPr>
          <a:xfrm flipV="1">
            <a:off x="0" y="0"/>
            <a:ext cx="6375103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619B7C4-ED92-03D9-8405-40FC71299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68007"/>
          <a:stretch/>
        </p:blipFill>
        <p:spPr>
          <a:xfrm rot="16200000">
            <a:off x="5376050" y="-1375550"/>
            <a:ext cx="2392400" cy="5143500"/>
          </a:xfrm>
          <a:prstGeom prst="rect">
            <a:avLst/>
          </a:prstGeom>
        </p:spPr>
      </p:pic>
      <p:sp>
        <p:nvSpPr>
          <p:cNvPr id="7" name="Flussdiagramm: Daten 6">
            <a:extLst>
              <a:ext uri="{FF2B5EF4-FFF2-40B4-BE49-F238E27FC236}">
                <a16:creationId xmlns:a16="http://schemas.microsoft.com/office/drawing/2014/main" id="{B3B2E533-FF32-76F7-F208-72BD7F44472B}"/>
              </a:ext>
            </a:extLst>
          </p:cNvPr>
          <p:cNvSpPr/>
          <p:nvPr userDrawn="1"/>
        </p:nvSpPr>
        <p:spPr>
          <a:xfrm>
            <a:off x="2947622" y="0"/>
            <a:ext cx="4391812" cy="51435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710"/>
              <a:gd name="connsiteY0" fmla="*/ 10000 h 10000"/>
              <a:gd name="connsiteX1" fmla="*/ 2000 w 10710"/>
              <a:gd name="connsiteY1" fmla="*/ 0 h 10000"/>
              <a:gd name="connsiteX2" fmla="*/ 10710 w 10710"/>
              <a:gd name="connsiteY2" fmla="*/ 64 h 10000"/>
              <a:gd name="connsiteX3" fmla="*/ 8000 w 10710"/>
              <a:gd name="connsiteY3" fmla="*/ 10000 h 10000"/>
              <a:gd name="connsiteX4" fmla="*/ 0 w 10710"/>
              <a:gd name="connsiteY4" fmla="*/ 10000 h 10000"/>
              <a:gd name="connsiteX0" fmla="*/ 0 w 10877"/>
              <a:gd name="connsiteY0" fmla="*/ 10000 h 10000"/>
              <a:gd name="connsiteX1" fmla="*/ 2000 w 10877"/>
              <a:gd name="connsiteY1" fmla="*/ 0 h 10000"/>
              <a:gd name="connsiteX2" fmla="*/ 10877 w 10877"/>
              <a:gd name="connsiteY2" fmla="*/ 0 h 10000"/>
              <a:gd name="connsiteX3" fmla="*/ 8000 w 10877"/>
              <a:gd name="connsiteY3" fmla="*/ 10000 h 10000"/>
              <a:gd name="connsiteX4" fmla="*/ 0 w 10877"/>
              <a:gd name="connsiteY4" fmla="*/ 10000 h 10000"/>
              <a:gd name="connsiteX0" fmla="*/ 0 w 10877"/>
              <a:gd name="connsiteY0" fmla="*/ 10000 h 10000"/>
              <a:gd name="connsiteX1" fmla="*/ 2000 w 10877"/>
              <a:gd name="connsiteY1" fmla="*/ 0 h 10000"/>
              <a:gd name="connsiteX2" fmla="*/ 10877 w 10877"/>
              <a:gd name="connsiteY2" fmla="*/ 0 h 10000"/>
              <a:gd name="connsiteX3" fmla="*/ 8653 w 10877"/>
              <a:gd name="connsiteY3" fmla="*/ 10000 h 10000"/>
              <a:gd name="connsiteX4" fmla="*/ 0 w 10877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7" h="10000">
                <a:moveTo>
                  <a:pt x="0" y="10000"/>
                </a:moveTo>
                <a:lnTo>
                  <a:pt x="2000" y="0"/>
                </a:lnTo>
                <a:lnTo>
                  <a:pt x="10877" y="0"/>
                </a:lnTo>
                <a:lnTo>
                  <a:pt x="8653" y="10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5036C86-4821-AAE4-F2C1-F9C900C7EA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001" y="1022106"/>
            <a:ext cx="5671040" cy="3613638"/>
          </a:xfrm>
        </p:spPr>
        <p:txBody>
          <a:bodyPr/>
          <a:lstStyle>
            <a:lvl1pPr marL="257175" indent="-257175">
              <a:buClrTx/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459581" indent="-257175">
              <a:buClrTx/>
              <a:buFont typeface="+mj-lt"/>
              <a:buAutoNum type="arabicPeriod"/>
              <a:defRPr>
                <a:solidFill>
                  <a:schemeClr val="tx1"/>
                </a:solidFill>
              </a:defRPr>
            </a:lvl2pPr>
            <a:lvl3pPr marL="661988" indent="-257175">
              <a:buClrTx/>
              <a:buFont typeface="+mj-lt"/>
              <a:buAutoNum type="arabicPeriod"/>
              <a:defRPr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Titel 17">
            <a:extLst>
              <a:ext uri="{FF2B5EF4-FFF2-40B4-BE49-F238E27FC236}">
                <a16:creationId xmlns:a16="http://schemas.microsoft.com/office/drawing/2014/main" id="{E962EACF-1255-ECEA-D603-E707E5D54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6" y="221458"/>
            <a:ext cx="5664446" cy="292893"/>
          </a:xfrm>
        </p:spPr>
        <p:txBody>
          <a:bodyPr anchor="t"/>
          <a:lstStyle>
            <a:lvl1pPr>
              <a:defRPr sz="1875"/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E53B1FE-A114-1D79-9732-E54A98D4AA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826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/Agendapunkt mit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">
            <a:extLst>
              <a:ext uri="{FF2B5EF4-FFF2-40B4-BE49-F238E27FC236}">
                <a16:creationId xmlns:a16="http://schemas.microsoft.com/office/drawing/2014/main" id="{FE767E11-CE9F-0C49-4E71-04158179C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3479006" cy="5143500"/>
          </a:xfrm>
          <a:custGeom>
            <a:avLst/>
            <a:gdLst>
              <a:gd name="connsiteX0" fmla="*/ 0 w 4724400"/>
              <a:gd name="connsiteY0" fmla="*/ 0 h 6858000"/>
              <a:gd name="connsiteX1" fmla="*/ 472440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724400"/>
              <a:gd name="connsiteY0" fmla="*/ 9525 h 6867525"/>
              <a:gd name="connsiteX1" fmla="*/ 2771775 w 4724400"/>
              <a:gd name="connsiteY1" fmla="*/ 0 h 6867525"/>
              <a:gd name="connsiteX2" fmla="*/ 4724400 w 4724400"/>
              <a:gd name="connsiteY2" fmla="*/ 6867525 h 6867525"/>
              <a:gd name="connsiteX3" fmla="*/ 0 w 4724400"/>
              <a:gd name="connsiteY3" fmla="*/ 6867525 h 6867525"/>
              <a:gd name="connsiteX4" fmla="*/ 0 w 4724400"/>
              <a:gd name="connsiteY4" fmla="*/ 9525 h 6867525"/>
              <a:gd name="connsiteX0" fmla="*/ 0 w 4724400"/>
              <a:gd name="connsiteY0" fmla="*/ 0 h 6858000"/>
              <a:gd name="connsiteX1" fmla="*/ 337185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562475"/>
              <a:gd name="connsiteY0" fmla="*/ 0 h 6858000"/>
              <a:gd name="connsiteX1" fmla="*/ 3371850 w 4562475"/>
              <a:gd name="connsiteY1" fmla="*/ 0 h 6858000"/>
              <a:gd name="connsiteX2" fmla="*/ 4562475 w 4562475"/>
              <a:gd name="connsiteY2" fmla="*/ 6848475 h 6858000"/>
              <a:gd name="connsiteX3" fmla="*/ 0 w 4562475"/>
              <a:gd name="connsiteY3" fmla="*/ 6858000 h 6858000"/>
              <a:gd name="connsiteX4" fmla="*/ 0 w 4562475"/>
              <a:gd name="connsiteY4" fmla="*/ 0 h 6858000"/>
              <a:gd name="connsiteX0" fmla="*/ 0 w 4638675"/>
              <a:gd name="connsiteY0" fmla="*/ 0 h 6858000"/>
              <a:gd name="connsiteX1" fmla="*/ 3371850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8675" h="6858000">
                <a:moveTo>
                  <a:pt x="0" y="0"/>
                </a:moveTo>
                <a:lnTo>
                  <a:pt x="3371850" y="0"/>
                </a:lnTo>
                <a:lnTo>
                  <a:pt x="463867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41102" y="1543050"/>
            <a:ext cx="5351676" cy="25783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48408" y="1022106"/>
            <a:ext cx="2063994" cy="3099288"/>
          </a:xfrm>
        </p:spPr>
        <p:txBody>
          <a:bodyPr anchor="ctr"/>
          <a:lstStyle>
            <a:lvl1pPr marL="0" indent="0">
              <a:buNone/>
              <a:defRPr sz="2250" b="1">
                <a:solidFill>
                  <a:srgbClr val="000000"/>
                </a:solidFill>
              </a:defRPr>
            </a:lvl1pPr>
            <a:lvl2pPr marL="202400" indent="0">
              <a:buNone/>
              <a:defRPr/>
            </a:lvl2pPr>
            <a:lvl3pPr marL="404800" indent="0">
              <a:buNone/>
              <a:defRPr/>
            </a:lvl3pPr>
            <a:lvl4pPr marL="602439" indent="0">
              <a:buNone/>
              <a:defRPr/>
            </a:lvl4pPr>
            <a:lvl5pPr marL="80603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7A887C22-3F53-6A08-2F27-C1FBBA8877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41102" y="1022106"/>
            <a:ext cx="5351676" cy="269999"/>
          </a:xfrm>
        </p:spPr>
        <p:txBody>
          <a:bodyPr anchor="ctr"/>
          <a:lstStyle>
            <a:lvl1pPr marL="0" indent="0">
              <a:buNone/>
              <a:defRPr b="1"/>
            </a:lvl1pPr>
            <a:lvl2pPr marL="202400" indent="0">
              <a:buNone/>
              <a:defRPr/>
            </a:lvl2pPr>
            <a:lvl3pPr marL="404800" indent="0">
              <a:buNone/>
              <a:defRPr/>
            </a:lvl3pPr>
            <a:lvl4pPr marL="602439" indent="0">
              <a:buNone/>
              <a:defRPr/>
            </a:lvl4pPr>
            <a:lvl5pPr marL="80603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E688DAD-BA9A-BE94-C907-30FADE32A7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58D6C56C-5930-30CC-54F1-16225A30E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87D1A9E9-3D5C-1BB1-B66F-B82D3C2CF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38713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/Agendapunkt mit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8DF88F0-A471-50F0-76CB-EB84A09986B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3479006" cy="5143500"/>
          </a:xfrm>
          <a:custGeom>
            <a:avLst/>
            <a:gdLst>
              <a:gd name="connsiteX0" fmla="*/ 0 w 4724400"/>
              <a:gd name="connsiteY0" fmla="*/ 0 h 6858000"/>
              <a:gd name="connsiteX1" fmla="*/ 472440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724400"/>
              <a:gd name="connsiteY0" fmla="*/ 9525 h 6867525"/>
              <a:gd name="connsiteX1" fmla="*/ 2771775 w 4724400"/>
              <a:gd name="connsiteY1" fmla="*/ 0 h 6867525"/>
              <a:gd name="connsiteX2" fmla="*/ 4724400 w 4724400"/>
              <a:gd name="connsiteY2" fmla="*/ 6867525 h 6867525"/>
              <a:gd name="connsiteX3" fmla="*/ 0 w 4724400"/>
              <a:gd name="connsiteY3" fmla="*/ 6867525 h 6867525"/>
              <a:gd name="connsiteX4" fmla="*/ 0 w 4724400"/>
              <a:gd name="connsiteY4" fmla="*/ 9525 h 6867525"/>
              <a:gd name="connsiteX0" fmla="*/ 0 w 4724400"/>
              <a:gd name="connsiteY0" fmla="*/ 0 h 6858000"/>
              <a:gd name="connsiteX1" fmla="*/ 337185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562475"/>
              <a:gd name="connsiteY0" fmla="*/ 0 h 6858000"/>
              <a:gd name="connsiteX1" fmla="*/ 3371850 w 4562475"/>
              <a:gd name="connsiteY1" fmla="*/ 0 h 6858000"/>
              <a:gd name="connsiteX2" fmla="*/ 4562475 w 4562475"/>
              <a:gd name="connsiteY2" fmla="*/ 6848475 h 6858000"/>
              <a:gd name="connsiteX3" fmla="*/ 0 w 4562475"/>
              <a:gd name="connsiteY3" fmla="*/ 6858000 h 6858000"/>
              <a:gd name="connsiteX4" fmla="*/ 0 w 4562475"/>
              <a:gd name="connsiteY4" fmla="*/ 0 h 6858000"/>
              <a:gd name="connsiteX0" fmla="*/ 0 w 4638675"/>
              <a:gd name="connsiteY0" fmla="*/ 0 h 6858000"/>
              <a:gd name="connsiteX1" fmla="*/ 3371850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8675" h="6858000">
                <a:moveTo>
                  <a:pt x="0" y="0"/>
                </a:moveTo>
                <a:lnTo>
                  <a:pt x="3371850" y="0"/>
                </a:lnTo>
                <a:lnTo>
                  <a:pt x="463867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7A809E-27EC-FB91-4601-8C90C7679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1102" y="1543050"/>
            <a:ext cx="5351676" cy="2578344"/>
          </a:xfr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F91BF27D-22BA-563A-ADFC-24970987B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408" y="1022106"/>
            <a:ext cx="2063994" cy="3099288"/>
          </a:xfrm>
        </p:spPr>
        <p:txBody>
          <a:bodyPr anchor="ctr"/>
          <a:lstStyle>
            <a:lvl1pPr marL="0" indent="0">
              <a:buNone/>
              <a:defRPr sz="2250" b="1">
                <a:solidFill>
                  <a:srgbClr val="000000"/>
                </a:solidFill>
              </a:defRPr>
            </a:lvl1pPr>
            <a:lvl2pPr marL="202400" indent="0">
              <a:buNone/>
              <a:defRPr/>
            </a:lvl2pPr>
            <a:lvl3pPr marL="404800" indent="0">
              <a:buNone/>
              <a:defRPr/>
            </a:lvl3pPr>
            <a:lvl4pPr marL="602439" indent="0">
              <a:buNone/>
              <a:defRPr/>
            </a:lvl4pPr>
            <a:lvl5pPr marL="80603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9C91DC5-C2F9-972F-83E3-3A891465CB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41102" y="1022106"/>
            <a:ext cx="5351676" cy="269999"/>
          </a:xfrm>
        </p:spPr>
        <p:txBody>
          <a:bodyPr anchor="ctr"/>
          <a:lstStyle>
            <a:lvl1pPr marL="0" indent="0">
              <a:buNone/>
              <a:defRPr b="1"/>
            </a:lvl1pPr>
            <a:lvl2pPr marL="202400" indent="0">
              <a:buNone/>
              <a:defRPr/>
            </a:lvl2pPr>
            <a:lvl3pPr marL="404800" indent="0">
              <a:buNone/>
              <a:defRPr/>
            </a:lvl3pPr>
            <a:lvl4pPr marL="602439" indent="0">
              <a:buNone/>
              <a:defRPr/>
            </a:lvl4pPr>
            <a:lvl5pPr marL="80603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33348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W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5">
            <a:extLst>
              <a:ext uri="{FF2B5EF4-FFF2-40B4-BE49-F238E27FC236}">
                <a16:creationId xmlns:a16="http://schemas.microsoft.com/office/drawing/2014/main" id="{6FC2104B-E081-8F0D-BA80-CFE22CCE5B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96136" cy="514350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79B4F2A-E98C-BA8A-3FE6-FBF591933BFA}"/>
              </a:ext>
            </a:extLst>
          </p:cNvPr>
          <p:cNvSpPr>
            <a:spLocks/>
          </p:cNvSpPr>
          <p:nvPr userDrawn="1"/>
        </p:nvSpPr>
        <p:spPr>
          <a:xfrm rot="10800000">
            <a:off x="4677904" y="0"/>
            <a:ext cx="4466096" cy="5143501"/>
          </a:xfrm>
          <a:custGeom>
            <a:avLst/>
            <a:gdLst>
              <a:gd name="connsiteX0" fmla="*/ 0 w 4724400"/>
              <a:gd name="connsiteY0" fmla="*/ 0 h 6858000"/>
              <a:gd name="connsiteX1" fmla="*/ 472440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724400"/>
              <a:gd name="connsiteY0" fmla="*/ 9525 h 6867525"/>
              <a:gd name="connsiteX1" fmla="*/ 2771775 w 4724400"/>
              <a:gd name="connsiteY1" fmla="*/ 0 h 6867525"/>
              <a:gd name="connsiteX2" fmla="*/ 4724400 w 4724400"/>
              <a:gd name="connsiteY2" fmla="*/ 6867525 h 6867525"/>
              <a:gd name="connsiteX3" fmla="*/ 0 w 4724400"/>
              <a:gd name="connsiteY3" fmla="*/ 6867525 h 6867525"/>
              <a:gd name="connsiteX4" fmla="*/ 0 w 4724400"/>
              <a:gd name="connsiteY4" fmla="*/ 9525 h 6867525"/>
              <a:gd name="connsiteX0" fmla="*/ 0 w 4724400"/>
              <a:gd name="connsiteY0" fmla="*/ 0 h 6858000"/>
              <a:gd name="connsiteX1" fmla="*/ 337185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562475"/>
              <a:gd name="connsiteY0" fmla="*/ 0 h 6858000"/>
              <a:gd name="connsiteX1" fmla="*/ 3371850 w 4562475"/>
              <a:gd name="connsiteY1" fmla="*/ 0 h 6858000"/>
              <a:gd name="connsiteX2" fmla="*/ 4562475 w 4562475"/>
              <a:gd name="connsiteY2" fmla="*/ 6848475 h 6858000"/>
              <a:gd name="connsiteX3" fmla="*/ 0 w 4562475"/>
              <a:gd name="connsiteY3" fmla="*/ 6858000 h 6858000"/>
              <a:gd name="connsiteX4" fmla="*/ 0 w 4562475"/>
              <a:gd name="connsiteY4" fmla="*/ 0 h 6858000"/>
              <a:gd name="connsiteX0" fmla="*/ 0 w 4638675"/>
              <a:gd name="connsiteY0" fmla="*/ 0 h 6858000"/>
              <a:gd name="connsiteX1" fmla="*/ 3371850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5851099"/>
              <a:gd name="connsiteY0" fmla="*/ 9427 h 6867427"/>
              <a:gd name="connsiteX1" fmla="*/ 5851099 w 5851099"/>
              <a:gd name="connsiteY1" fmla="*/ 0 h 6867427"/>
              <a:gd name="connsiteX2" fmla="*/ 4638675 w 5851099"/>
              <a:gd name="connsiteY2" fmla="*/ 6867427 h 6867427"/>
              <a:gd name="connsiteX3" fmla="*/ 0 w 5851099"/>
              <a:gd name="connsiteY3" fmla="*/ 6867427 h 6867427"/>
              <a:gd name="connsiteX4" fmla="*/ 0 w 5851099"/>
              <a:gd name="connsiteY4" fmla="*/ 9427 h 6867427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38675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00967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45367"/>
              <a:gd name="connsiteY0" fmla="*/ 0 h 6858000"/>
              <a:gd name="connsiteX1" fmla="*/ 5945367 w 5945367"/>
              <a:gd name="connsiteY1" fmla="*/ 18852 h 6858000"/>
              <a:gd name="connsiteX2" fmla="*/ 4600967 w 5945367"/>
              <a:gd name="connsiteY2" fmla="*/ 6858000 h 6858000"/>
              <a:gd name="connsiteX3" fmla="*/ 0 w 5945367"/>
              <a:gd name="connsiteY3" fmla="*/ 6858000 h 6858000"/>
              <a:gd name="connsiteX4" fmla="*/ 0 w 5945367"/>
              <a:gd name="connsiteY4" fmla="*/ 0 h 6858000"/>
              <a:gd name="connsiteX0" fmla="*/ 0 w 5954794"/>
              <a:gd name="connsiteY0" fmla="*/ 1 h 6858001"/>
              <a:gd name="connsiteX1" fmla="*/ 5954794 w 5954794"/>
              <a:gd name="connsiteY1" fmla="*/ 0 h 6858001"/>
              <a:gd name="connsiteX2" fmla="*/ 4600967 w 5954794"/>
              <a:gd name="connsiteY2" fmla="*/ 6858001 h 6858001"/>
              <a:gd name="connsiteX3" fmla="*/ 0 w 5954794"/>
              <a:gd name="connsiteY3" fmla="*/ 6858001 h 6858001"/>
              <a:gd name="connsiteX4" fmla="*/ 0 w 5954794"/>
              <a:gd name="connsiteY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4794" h="6858001">
                <a:moveTo>
                  <a:pt x="0" y="1"/>
                </a:moveTo>
                <a:lnTo>
                  <a:pt x="5954794" y="0"/>
                </a:lnTo>
                <a:lnTo>
                  <a:pt x="4600967" y="6858001"/>
                </a:lnTo>
                <a:lnTo>
                  <a:pt x="0" y="685800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32CB0D9A-BDC7-946B-8EF7-BEA2ADC05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196" y="1033352"/>
            <a:ext cx="2566406" cy="621801"/>
          </a:xfrm>
          <a:prstGeom prst="rect">
            <a:avLst/>
          </a:prstGeom>
        </p:spPr>
        <p:txBody>
          <a:bodyPr anchor="t" anchorCtr="0"/>
          <a:lstStyle>
            <a:lvl1pPr>
              <a:defRPr sz="1875" b="1" i="0" cap="none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E8FB775-B6D0-EFC3-849A-E9FDC87CDF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8196" y="1851025"/>
            <a:ext cx="2566406" cy="27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 marL="269868" indent="0">
              <a:buNone/>
              <a:defRPr sz="1600"/>
            </a:lvl2pPr>
            <a:lvl3pPr marL="539737" indent="0">
              <a:buNone/>
              <a:defRPr sz="1600"/>
            </a:lvl3pPr>
            <a:lvl4pPr marL="803255" indent="0">
              <a:buNone/>
              <a:defRPr sz="1600"/>
            </a:lvl4pPr>
            <a:lvl5pPr marL="1074710" indent="0">
              <a:buNone/>
              <a:defRPr sz="16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90B268B-1CED-C8ED-D6B0-16AE7677D0DE}"/>
              </a:ext>
            </a:extLst>
          </p:cNvPr>
          <p:cNvGrpSpPr/>
          <p:nvPr userDrawn="1"/>
        </p:nvGrpSpPr>
        <p:grpSpPr>
          <a:xfrm>
            <a:off x="4095114" y="3240707"/>
            <a:ext cx="1620000" cy="1620000"/>
            <a:chOff x="3996133" y="3263802"/>
            <a:chExt cx="1620000" cy="16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5C8469D-69D2-4433-9419-C4371F98F97D}"/>
                </a:ext>
              </a:extLst>
            </p:cNvPr>
            <p:cNvSpPr/>
            <p:nvPr userDrawn="1"/>
          </p:nvSpPr>
          <p:spPr>
            <a:xfrm>
              <a:off x="3996133" y="3263802"/>
              <a:ext cx="1620000" cy="1620000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C80D8D4-FFAD-CF78-C4CE-FF3B30D99908}"/>
                </a:ext>
              </a:extLst>
            </p:cNvPr>
            <p:cNvSpPr/>
            <p:nvPr userDrawn="1"/>
          </p:nvSpPr>
          <p:spPr>
            <a:xfrm>
              <a:off x="4097920" y="3365589"/>
              <a:ext cx="1416426" cy="14164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024402-CA62-467F-F101-D16B32DF76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2656" y="3625654"/>
            <a:ext cx="1124917" cy="850106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  <a:lvl2pPr marL="202406" indent="0">
              <a:buNone/>
              <a:defRPr sz="900">
                <a:solidFill>
                  <a:schemeClr val="tx1"/>
                </a:solidFill>
              </a:defRPr>
            </a:lvl2pPr>
            <a:lvl3pPr marL="404813" indent="0">
              <a:buNone/>
              <a:defRPr sz="900">
                <a:solidFill>
                  <a:schemeClr val="tx1"/>
                </a:solidFill>
              </a:defRPr>
            </a:lvl3pPr>
            <a:lvl4pPr marL="602456" indent="0">
              <a:buNone/>
              <a:defRPr sz="900">
                <a:solidFill>
                  <a:schemeClr val="tx1"/>
                </a:solidFill>
              </a:defRPr>
            </a:lvl4pPr>
            <a:lvl5pPr marL="806053" indent="0"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MASTERTEXT-FORMAT 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C50C31-C33C-C79C-EC73-4F5F3D929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33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/Agendapunkt mit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68C4A70-4CB0-4862-2F58-6E470B4BD757}"/>
              </a:ext>
            </a:extLst>
          </p:cNvPr>
          <p:cNvSpPr/>
          <p:nvPr userDrawn="1"/>
        </p:nvSpPr>
        <p:spPr>
          <a:xfrm>
            <a:off x="0" y="0"/>
            <a:ext cx="3489566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37015" y="877500"/>
            <a:ext cx="5155763" cy="3511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247450" y="575100"/>
            <a:ext cx="2944638" cy="381402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50" b="1">
                <a:solidFill>
                  <a:schemeClr val="bg1"/>
                </a:solidFill>
              </a:defRPr>
            </a:lvl1pPr>
            <a:lvl2pPr marL="202400" indent="0">
              <a:buNone/>
              <a:defRPr/>
            </a:lvl2pPr>
            <a:lvl3pPr marL="404800" indent="0">
              <a:buNone/>
              <a:defRPr/>
            </a:lvl3pPr>
            <a:lvl4pPr marL="602439" indent="0">
              <a:buNone/>
              <a:defRPr/>
            </a:lvl4pPr>
            <a:lvl5pPr marL="80603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7A887C22-3F53-6A08-2F27-C1FBBA8877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37015" y="575100"/>
            <a:ext cx="5155763" cy="26999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202400" indent="0">
              <a:buNone/>
              <a:defRPr/>
            </a:lvl2pPr>
            <a:lvl3pPr marL="404800" indent="0">
              <a:buNone/>
              <a:defRPr/>
            </a:lvl3pPr>
            <a:lvl4pPr marL="602439" indent="0">
              <a:buNone/>
              <a:defRPr/>
            </a:lvl4pPr>
            <a:lvl5pPr marL="80603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5C5CA3BA-2CBA-E441-F529-270B811CB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AF1B9086-93C2-3C09-63D6-8FC06776C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5B492DD5-D796-3513-358F-0BF33817B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0" name="Gerade Verbindung 19">
            <a:extLst>
              <a:ext uri="{FF2B5EF4-FFF2-40B4-BE49-F238E27FC236}">
                <a16:creationId xmlns:a16="http://schemas.microsoft.com/office/drawing/2014/main" id="{F013A2FC-5C0C-B1BB-448E-DBFA238DE841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2564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_W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79B4F2A-E98C-BA8A-3FE6-FBF591933BFA}"/>
              </a:ext>
            </a:extLst>
          </p:cNvPr>
          <p:cNvSpPr>
            <a:spLocks/>
          </p:cNvSpPr>
          <p:nvPr userDrawn="1"/>
        </p:nvSpPr>
        <p:spPr>
          <a:xfrm rot="10800000">
            <a:off x="4677904" y="0"/>
            <a:ext cx="4466096" cy="5143501"/>
          </a:xfrm>
          <a:custGeom>
            <a:avLst/>
            <a:gdLst>
              <a:gd name="connsiteX0" fmla="*/ 0 w 4724400"/>
              <a:gd name="connsiteY0" fmla="*/ 0 h 6858000"/>
              <a:gd name="connsiteX1" fmla="*/ 472440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724400"/>
              <a:gd name="connsiteY0" fmla="*/ 9525 h 6867525"/>
              <a:gd name="connsiteX1" fmla="*/ 2771775 w 4724400"/>
              <a:gd name="connsiteY1" fmla="*/ 0 h 6867525"/>
              <a:gd name="connsiteX2" fmla="*/ 4724400 w 4724400"/>
              <a:gd name="connsiteY2" fmla="*/ 6867525 h 6867525"/>
              <a:gd name="connsiteX3" fmla="*/ 0 w 4724400"/>
              <a:gd name="connsiteY3" fmla="*/ 6867525 h 6867525"/>
              <a:gd name="connsiteX4" fmla="*/ 0 w 4724400"/>
              <a:gd name="connsiteY4" fmla="*/ 9525 h 6867525"/>
              <a:gd name="connsiteX0" fmla="*/ 0 w 4724400"/>
              <a:gd name="connsiteY0" fmla="*/ 0 h 6858000"/>
              <a:gd name="connsiteX1" fmla="*/ 337185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562475"/>
              <a:gd name="connsiteY0" fmla="*/ 0 h 6858000"/>
              <a:gd name="connsiteX1" fmla="*/ 3371850 w 4562475"/>
              <a:gd name="connsiteY1" fmla="*/ 0 h 6858000"/>
              <a:gd name="connsiteX2" fmla="*/ 4562475 w 4562475"/>
              <a:gd name="connsiteY2" fmla="*/ 6848475 h 6858000"/>
              <a:gd name="connsiteX3" fmla="*/ 0 w 4562475"/>
              <a:gd name="connsiteY3" fmla="*/ 6858000 h 6858000"/>
              <a:gd name="connsiteX4" fmla="*/ 0 w 4562475"/>
              <a:gd name="connsiteY4" fmla="*/ 0 h 6858000"/>
              <a:gd name="connsiteX0" fmla="*/ 0 w 4638675"/>
              <a:gd name="connsiteY0" fmla="*/ 0 h 6858000"/>
              <a:gd name="connsiteX1" fmla="*/ 3371850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5851099"/>
              <a:gd name="connsiteY0" fmla="*/ 9427 h 6867427"/>
              <a:gd name="connsiteX1" fmla="*/ 5851099 w 5851099"/>
              <a:gd name="connsiteY1" fmla="*/ 0 h 6867427"/>
              <a:gd name="connsiteX2" fmla="*/ 4638675 w 5851099"/>
              <a:gd name="connsiteY2" fmla="*/ 6867427 h 6867427"/>
              <a:gd name="connsiteX3" fmla="*/ 0 w 5851099"/>
              <a:gd name="connsiteY3" fmla="*/ 6867427 h 6867427"/>
              <a:gd name="connsiteX4" fmla="*/ 0 w 5851099"/>
              <a:gd name="connsiteY4" fmla="*/ 9427 h 6867427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38675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00967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45367"/>
              <a:gd name="connsiteY0" fmla="*/ 0 h 6858000"/>
              <a:gd name="connsiteX1" fmla="*/ 5945367 w 5945367"/>
              <a:gd name="connsiteY1" fmla="*/ 18852 h 6858000"/>
              <a:gd name="connsiteX2" fmla="*/ 4600967 w 5945367"/>
              <a:gd name="connsiteY2" fmla="*/ 6858000 h 6858000"/>
              <a:gd name="connsiteX3" fmla="*/ 0 w 5945367"/>
              <a:gd name="connsiteY3" fmla="*/ 6858000 h 6858000"/>
              <a:gd name="connsiteX4" fmla="*/ 0 w 5945367"/>
              <a:gd name="connsiteY4" fmla="*/ 0 h 6858000"/>
              <a:gd name="connsiteX0" fmla="*/ 0 w 5954794"/>
              <a:gd name="connsiteY0" fmla="*/ 1 h 6858001"/>
              <a:gd name="connsiteX1" fmla="*/ 5954794 w 5954794"/>
              <a:gd name="connsiteY1" fmla="*/ 0 h 6858001"/>
              <a:gd name="connsiteX2" fmla="*/ 4600967 w 5954794"/>
              <a:gd name="connsiteY2" fmla="*/ 6858001 h 6858001"/>
              <a:gd name="connsiteX3" fmla="*/ 0 w 5954794"/>
              <a:gd name="connsiteY3" fmla="*/ 6858001 h 6858001"/>
              <a:gd name="connsiteX4" fmla="*/ 0 w 5954794"/>
              <a:gd name="connsiteY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4794" h="6858001">
                <a:moveTo>
                  <a:pt x="0" y="1"/>
                </a:moveTo>
                <a:lnTo>
                  <a:pt x="5954794" y="0"/>
                </a:lnTo>
                <a:lnTo>
                  <a:pt x="4600967" y="6858001"/>
                </a:lnTo>
                <a:lnTo>
                  <a:pt x="0" y="685800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32CB0D9A-BDC7-946B-8EF7-BEA2ADC05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196" y="1033352"/>
            <a:ext cx="2566406" cy="621801"/>
          </a:xfrm>
          <a:prstGeom prst="rect">
            <a:avLst/>
          </a:prstGeom>
        </p:spPr>
        <p:txBody>
          <a:bodyPr anchor="t" anchorCtr="0"/>
          <a:lstStyle>
            <a:lvl1pPr>
              <a:defRPr sz="1875" b="1" i="0" cap="none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E8FB775-B6D0-EFC3-849A-E9FDC87CDF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8196" y="1851025"/>
            <a:ext cx="2566406" cy="27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 marL="269868" indent="0">
              <a:buNone/>
              <a:defRPr sz="1600"/>
            </a:lvl2pPr>
            <a:lvl3pPr marL="539737" indent="0">
              <a:buNone/>
              <a:defRPr sz="1600"/>
            </a:lvl3pPr>
            <a:lvl4pPr marL="803255" indent="0">
              <a:buNone/>
              <a:defRPr sz="1600"/>
            </a:lvl4pPr>
            <a:lvl5pPr marL="1074710" indent="0">
              <a:buNone/>
              <a:defRPr sz="16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6455288C-ADE8-A2E4-C4D9-4F8D006BA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</p:spPr>
        <p:txBody>
          <a:bodyPr/>
          <a:lstStyle/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C250E487-D684-2AE6-A377-813197CAB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</p:spPr>
        <p:txBody>
          <a:bodyPr/>
          <a:lstStyle/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CA2C3E95-EACC-D1F0-5140-0C2AFAB01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</p:spPr>
        <p:txBody>
          <a:bodyPr/>
          <a:lstStyle/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DD8C1C7-CFD9-B894-BA63-7F5D182F1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87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_W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79B4F2A-E98C-BA8A-3FE6-FBF591933BFA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2904" y="0"/>
            <a:ext cx="4466096" cy="5143501"/>
          </a:xfrm>
          <a:custGeom>
            <a:avLst/>
            <a:gdLst>
              <a:gd name="connsiteX0" fmla="*/ 0 w 4724400"/>
              <a:gd name="connsiteY0" fmla="*/ 0 h 6858000"/>
              <a:gd name="connsiteX1" fmla="*/ 472440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724400"/>
              <a:gd name="connsiteY0" fmla="*/ 9525 h 6867525"/>
              <a:gd name="connsiteX1" fmla="*/ 2771775 w 4724400"/>
              <a:gd name="connsiteY1" fmla="*/ 0 h 6867525"/>
              <a:gd name="connsiteX2" fmla="*/ 4724400 w 4724400"/>
              <a:gd name="connsiteY2" fmla="*/ 6867525 h 6867525"/>
              <a:gd name="connsiteX3" fmla="*/ 0 w 4724400"/>
              <a:gd name="connsiteY3" fmla="*/ 6867525 h 6867525"/>
              <a:gd name="connsiteX4" fmla="*/ 0 w 4724400"/>
              <a:gd name="connsiteY4" fmla="*/ 9525 h 6867525"/>
              <a:gd name="connsiteX0" fmla="*/ 0 w 4724400"/>
              <a:gd name="connsiteY0" fmla="*/ 0 h 6858000"/>
              <a:gd name="connsiteX1" fmla="*/ 337185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562475"/>
              <a:gd name="connsiteY0" fmla="*/ 0 h 6858000"/>
              <a:gd name="connsiteX1" fmla="*/ 3371850 w 4562475"/>
              <a:gd name="connsiteY1" fmla="*/ 0 h 6858000"/>
              <a:gd name="connsiteX2" fmla="*/ 4562475 w 4562475"/>
              <a:gd name="connsiteY2" fmla="*/ 6848475 h 6858000"/>
              <a:gd name="connsiteX3" fmla="*/ 0 w 4562475"/>
              <a:gd name="connsiteY3" fmla="*/ 6858000 h 6858000"/>
              <a:gd name="connsiteX4" fmla="*/ 0 w 4562475"/>
              <a:gd name="connsiteY4" fmla="*/ 0 h 6858000"/>
              <a:gd name="connsiteX0" fmla="*/ 0 w 4638675"/>
              <a:gd name="connsiteY0" fmla="*/ 0 h 6858000"/>
              <a:gd name="connsiteX1" fmla="*/ 3371850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5851099"/>
              <a:gd name="connsiteY0" fmla="*/ 9427 h 6867427"/>
              <a:gd name="connsiteX1" fmla="*/ 5851099 w 5851099"/>
              <a:gd name="connsiteY1" fmla="*/ 0 h 6867427"/>
              <a:gd name="connsiteX2" fmla="*/ 4638675 w 5851099"/>
              <a:gd name="connsiteY2" fmla="*/ 6867427 h 6867427"/>
              <a:gd name="connsiteX3" fmla="*/ 0 w 5851099"/>
              <a:gd name="connsiteY3" fmla="*/ 6867427 h 6867427"/>
              <a:gd name="connsiteX4" fmla="*/ 0 w 5851099"/>
              <a:gd name="connsiteY4" fmla="*/ 9427 h 6867427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38675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00967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45367"/>
              <a:gd name="connsiteY0" fmla="*/ 0 h 6858000"/>
              <a:gd name="connsiteX1" fmla="*/ 5945367 w 5945367"/>
              <a:gd name="connsiteY1" fmla="*/ 18852 h 6858000"/>
              <a:gd name="connsiteX2" fmla="*/ 4600967 w 5945367"/>
              <a:gd name="connsiteY2" fmla="*/ 6858000 h 6858000"/>
              <a:gd name="connsiteX3" fmla="*/ 0 w 5945367"/>
              <a:gd name="connsiteY3" fmla="*/ 6858000 h 6858000"/>
              <a:gd name="connsiteX4" fmla="*/ 0 w 5945367"/>
              <a:gd name="connsiteY4" fmla="*/ 0 h 6858000"/>
              <a:gd name="connsiteX0" fmla="*/ 0 w 5954794"/>
              <a:gd name="connsiteY0" fmla="*/ 1 h 6858001"/>
              <a:gd name="connsiteX1" fmla="*/ 5954794 w 5954794"/>
              <a:gd name="connsiteY1" fmla="*/ 0 h 6858001"/>
              <a:gd name="connsiteX2" fmla="*/ 4600967 w 5954794"/>
              <a:gd name="connsiteY2" fmla="*/ 6858001 h 6858001"/>
              <a:gd name="connsiteX3" fmla="*/ 0 w 5954794"/>
              <a:gd name="connsiteY3" fmla="*/ 6858001 h 6858001"/>
              <a:gd name="connsiteX4" fmla="*/ 0 w 5954794"/>
              <a:gd name="connsiteY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4794" h="6858001">
                <a:moveTo>
                  <a:pt x="0" y="1"/>
                </a:moveTo>
                <a:lnTo>
                  <a:pt x="5954794" y="0"/>
                </a:lnTo>
                <a:lnTo>
                  <a:pt x="4600967" y="6858001"/>
                </a:lnTo>
                <a:lnTo>
                  <a:pt x="0" y="685800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32CB0D9A-BDC7-946B-8EF7-BEA2ADC05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196" y="1033352"/>
            <a:ext cx="2566406" cy="621801"/>
          </a:xfrm>
          <a:prstGeom prst="rect">
            <a:avLst/>
          </a:prstGeom>
        </p:spPr>
        <p:txBody>
          <a:bodyPr anchor="t" anchorCtr="0"/>
          <a:lstStyle>
            <a:lvl1pPr>
              <a:defRPr sz="1875" b="1" i="0" cap="none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E8FB775-B6D0-EFC3-849A-E9FDC87CDF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8196" y="1851025"/>
            <a:ext cx="2566406" cy="27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 marL="269868" indent="0">
              <a:buNone/>
              <a:defRPr sz="1600"/>
            </a:lvl2pPr>
            <a:lvl3pPr marL="539737" indent="0">
              <a:buNone/>
              <a:defRPr sz="1600"/>
            </a:lvl3pPr>
            <a:lvl4pPr marL="803255" indent="0">
              <a:buNone/>
              <a:defRPr sz="1600"/>
            </a:lvl4pPr>
            <a:lvl5pPr marL="1074710" indent="0">
              <a:buNone/>
              <a:defRPr sz="16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6455288C-ADE8-A2E4-C4D9-4F8D006BA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</p:spPr>
        <p:txBody>
          <a:bodyPr/>
          <a:lstStyle/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C250E487-D684-2AE6-A377-813197CAB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</p:spPr>
        <p:txBody>
          <a:bodyPr/>
          <a:lstStyle/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CA2C3E95-EACC-D1F0-5140-0C2AFAB01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</p:spPr>
        <p:txBody>
          <a:bodyPr/>
          <a:lstStyle/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5425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_W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Rad, Reifen, Gelände, Person enthält.&#10;&#10;Automatisch generierte Beschreibung">
            <a:extLst>
              <a:ext uri="{FF2B5EF4-FFF2-40B4-BE49-F238E27FC236}">
                <a16:creationId xmlns:a16="http://schemas.microsoft.com/office/drawing/2014/main" id="{CD805CCB-4F6E-9DC5-68A2-A78B42A3B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5157" r="6942"/>
          <a:stretch/>
        </p:blipFill>
        <p:spPr>
          <a:xfrm flipH="1">
            <a:off x="1" y="2"/>
            <a:ext cx="5715112" cy="514349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79B4F2A-E98C-BA8A-3FE6-FBF591933BFA}"/>
              </a:ext>
            </a:extLst>
          </p:cNvPr>
          <p:cNvSpPr>
            <a:spLocks/>
          </p:cNvSpPr>
          <p:nvPr userDrawn="1"/>
        </p:nvSpPr>
        <p:spPr>
          <a:xfrm rot="10800000">
            <a:off x="3578087" y="-2"/>
            <a:ext cx="5565913" cy="5143501"/>
          </a:xfrm>
          <a:custGeom>
            <a:avLst/>
            <a:gdLst>
              <a:gd name="connsiteX0" fmla="*/ 0 w 4724400"/>
              <a:gd name="connsiteY0" fmla="*/ 0 h 6858000"/>
              <a:gd name="connsiteX1" fmla="*/ 472440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724400"/>
              <a:gd name="connsiteY0" fmla="*/ 9525 h 6867525"/>
              <a:gd name="connsiteX1" fmla="*/ 2771775 w 4724400"/>
              <a:gd name="connsiteY1" fmla="*/ 0 h 6867525"/>
              <a:gd name="connsiteX2" fmla="*/ 4724400 w 4724400"/>
              <a:gd name="connsiteY2" fmla="*/ 6867525 h 6867525"/>
              <a:gd name="connsiteX3" fmla="*/ 0 w 4724400"/>
              <a:gd name="connsiteY3" fmla="*/ 6867525 h 6867525"/>
              <a:gd name="connsiteX4" fmla="*/ 0 w 4724400"/>
              <a:gd name="connsiteY4" fmla="*/ 9525 h 6867525"/>
              <a:gd name="connsiteX0" fmla="*/ 0 w 4724400"/>
              <a:gd name="connsiteY0" fmla="*/ 0 h 6858000"/>
              <a:gd name="connsiteX1" fmla="*/ 337185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562475"/>
              <a:gd name="connsiteY0" fmla="*/ 0 h 6858000"/>
              <a:gd name="connsiteX1" fmla="*/ 3371850 w 4562475"/>
              <a:gd name="connsiteY1" fmla="*/ 0 h 6858000"/>
              <a:gd name="connsiteX2" fmla="*/ 4562475 w 4562475"/>
              <a:gd name="connsiteY2" fmla="*/ 6848475 h 6858000"/>
              <a:gd name="connsiteX3" fmla="*/ 0 w 4562475"/>
              <a:gd name="connsiteY3" fmla="*/ 6858000 h 6858000"/>
              <a:gd name="connsiteX4" fmla="*/ 0 w 4562475"/>
              <a:gd name="connsiteY4" fmla="*/ 0 h 6858000"/>
              <a:gd name="connsiteX0" fmla="*/ 0 w 4638675"/>
              <a:gd name="connsiteY0" fmla="*/ 0 h 6858000"/>
              <a:gd name="connsiteX1" fmla="*/ 3371850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5851099"/>
              <a:gd name="connsiteY0" fmla="*/ 9427 h 6867427"/>
              <a:gd name="connsiteX1" fmla="*/ 5851099 w 5851099"/>
              <a:gd name="connsiteY1" fmla="*/ 0 h 6867427"/>
              <a:gd name="connsiteX2" fmla="*/ 4638675 w 5851099"/>
              <a:gd name="connsiteY2" fmla="*/ 6867427 h 6867427"/>
              <a:gd name="connsiteX3" fmla="*/ 0 w 5851099"/>
              <a:gd name="connsiteY3" fmla="*/ 6867427 h 6867427"/>
              <a:gd name="connsiteX4" fmla="*/ 0 w 5851099"/>
              <a:gd name="connsiteY4" fmla="*/ 9427 h 6867427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38675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00967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45367"/>
              <a:gd name="connsiteY0" fmla="*/ 0 h 6858000"/>
              <a:gd name="connsiteX1" fmla="*/ 5945367 w 5945367"/>
              <a:gd name="connsiteY1" fmla="*/ 18852 h 6858000"/>
              <a:gd name="connsiteX2" fmla="*/ 4600967 w 5945367"/>
              <a:gd name="connsiteY2" fmla="*/ 6858000 h 6858000"/>
              <a:gd name="connsiteX3" fmla="*/ 0 w 5945367"/>
              <a:gd name="connsiteY3" fmla="*/ 6858000 h 6858000"/>
              <a:gd name="connsiteX4" fmla="*/ 0 w 5945367"/>
              <a:gd name="connsiteY4" fmla="*/ 0 h 6858000"/>
              <a:gd name="connsiteX0" fmla="*/ 0 w 5954794"/>
              <a:gd name="connsiteY0" fmla="*/ 1 h 6858001"/>
              <a:gd name="connsiteX1" fmla="*/ 5954794 w 5954794"/>
              <a:gd name="connsiteY1" fmla="*/ 0 h 6858001"/>
              <a:gd name="connsiteX2" fmla="*/ 4600967 w 5954794"/>
              <a:gd name="connsiteY2" fmla="*/ 6858001 h 6858001"/>
              <a:gd name="connsiteX3" fmla="*/ 0 w 5954794"/>
              <a:gd name="connsiteY3" fmla="*/ 6858001 h 6858001"/>
              <a:gd name="connsiteX4" fmla="*/ 0 w 5954794"/>
              <a:gd name="connsiteY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4794" h="6858001">
                <a:moveTo>
                  <a:pt x="0" y="1"/>
                </a:moveTo>
                <a:lnTo>
                  <a:pt x="5954794" y="0"/>
                </a:lnTo>
                <a:lnTo>
                  <a:pt x="4600967" y="6858001"/>
                </a:lnTo>
                <a:lnTo>
                  <a:pt x="0" y="685800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32CB0D9A-BDC7-946B-8EF7-BEA2ADC05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196" y="1033352"/>
            <a:ext cx="2566406" cy="621801"/>
          </a:xfrm>
          <a:prstGeom prst="rect">
            <a:avLst/>
          </a:prstGeom>
        </p:spPr>
        <p:txBody>
          <a:bodyPr anchor="t" anchorCtr="0"/>
          <a:lstStyle>
            <a:lvl1pPr>
              <a:defRPr sz="1875" b="1" i="0" cap="none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E8FB775-B6D0-EFC3-849A-E9FDC87CDF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8196" y="1851025"/>
            <a:ext cx="2566406" cy="27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 marL="269868" indent="0">
              <a:buNone/>
              <a:defRPr sz="1600"/>
            </a:lvl2pPr>
            <a:lvl3pPr marL="539737" indent="0">
              <a:buNone/>
              <a:defRPr sz="1600"/>
            </a:lvl3pPr>
            <a:lvl4pPr marL="803255" indent="0">
              <a:buNone/>
              <a:defRPr sz="1600"/>
            </a:lvl4pPr>
            <a:lvl5pPr marL="1074710" indent="0">
              <a:buNone/>
              <a:defRPr sz="16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1158A8-A64D-4083-676D-A6AED5FD7D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08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_W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805CCB-4F6E-9DC5-68A2-A78B42A3B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944" r="12944"/>
          <a:stretch/>
        </p:blipFill>
        <p:spPr>
          <a:xfrm flipH="1">
            <a:off x="1" y="2"/>
            <a:ext cx="5715112" cy="514349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79B4F2A-E98C-BA8A-3FE6-FBF591933BFA}"/>
              </a:ext>
            </a:extLst>
          </p:cNvPr>
          <p:cNvSpPr>
            <a:spLocks/>
          </p:cNvSpPr>
          <p:nvPr userDrawn="1"/>
        </p:nvSpPr>
        <p:spPr>
          <a:xfrm rot="10800000">
            <a:off x="3578087" y="-2"/>
            <a:ext cx="5565913" cy="5143501"/>
          </a:xfrm>
          <a:custGeom>
            <a:avLst/>
            <a:gdLst>
              <a:gd name="connsiteX0" fmla="*/ 0 w 4724400"/>
              <a:gd name="connsiteY0" fmla="*/ 0 h 6858000"/>
              <a:gd name="connsiteX1" fmla="*/ 472440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724400"/>
              <a:gd name="connsiteY0" fmla="*/ 9525 h 6867525"/>
              <a:gd name="connsiteX1" fmla="*/ 2771775 w 4724400"/>
              <a:gd name="connsiteY1" fmla="*/ 0 h 6867525"/>
              <a:gd name="connsiteX2" fmla="*/ 4724400 w 4724400"/>
              <a:gd name="connsiteY2" fmla="*/ 6867525 h 6867525"/>
              <a:gd name="connsiteX3" fmla="*/ 0 w 4724400"/>
              <a:gd name="connsiteY3" fmla="*/ 6867525 h 6867525"/>
              <a:gd name="connsiteX4" fmla="*/ 0 w 4724400"/>
              <a:gd name="connsiteY4" fmla="*/ 9525 h 6867525"/>
              <a:gd name="connsiteX0" fmla="*/ 0 w 4724400"/>
              <a:gd name="connsiteY0" fmla="*/ 0 h 6858000"/>
              <a:gd name="connsiteX1" fmla="*/ 337185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562475"/>
              <a:gd name="connsiteY0" fmla="*/ 0 h 6858000"/>
              <a:gd name="connsiteX1" fmla="*/ 3371850 w 4562475"/>
              <a:gd name="connsiteY1" fmla="*/ 0 h 6858000"/>
              <a:gd name="connsiteX2" fmla="*/ 4562475 w 4562475"/>
              <a:gd name="connsiteY2" fmla="*/ 6848475 h 6858000"/>
              <a:gd name="connsiteX3" fmla="*/ 0 w 4562475"/>
              <a:gd name="connsiteY3" fmla="*/ 6858000 h 6858000"/>
              <a:gd name="connsiteX4" fmla="*/ 0 w 4562475"/>
              <a:gd name="connsiteY4" fmla="*/ 0 h 6858000"/>
              <a:gd name="connsiteX0" fmla="*/ 0 w 4638675"/>
              <a:gd name="connsiteY0" fmla="*/ 0 h 6858000"/>
              <a:gd name="connsiteX1" fmla="*/ 3371850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5851099"/>
              <a:gd name="connsiteY0" fmla="*/ 9427 h 6867427"/>
              <a:gd name="connsiteX1" fmla="*/ 5851099 w 5851099"/>
              <a:gd name="connsiteY1" fmla="*/ 0 h 6867427"/>
              <a:gd name="connsiteX2" fmla="*/ 4638675 w 5851099"/>
              <a:gd name="connsiteY2" fmla="*/ 6867427 h 6867427"/>
              <a:gd name="connsiteX3" fmla="*/ 0 w 5851099"/>
              <a:gd name="connsiteY3" fmla="*/ 6867427 h 6867427"/>
              <a:gd name="connsiteX4" fmla="*/ 0 w 5851099"/>
              <a:gd name="connsiteY4" fmla="*/ 9427 h 6867427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38675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00967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45367"/>
              <a:gd name="connsiteY0" fmla="*/ 0 h 6858000"/>
              <a:gd name="connsiteX1" fmla="*/ 5945367 w 5945367"/>
              <a:gd name="connsiteY1" fmla="*/ 18852 h 6858000"/>
              <a:gd name="connsiteX2" fmla="*/ 4600967 w 5945367"/>
              <a:gd name="connsiteY2" fmla="*/ 6858000 h 6858000"/>
              <a:gd name="connsiteX3" fmla="*/ 0 w 5945367"/>
              <a:gd name="connsiteY3" fmla="*/ 6858000 h 6858000"/>
              <a:gd name="connsiteX4" fmla="*/ 0 w 5945367"/>
              <a:gd name="connsiteY4" fmla="*/ 0 h 6858000"/>
              <a:gd name="connsiteX0" fmla="*/ 0 w 5954794"/>
              <a:gd name="connsiteY0" fmla="*/ 1 h 6858001"/>
              <a:gd name="connsiteX1" fmla="*/ 5954794 w 5954794"/>
              <a:gd name="connsiteY1" fmla="*/ 0 h 6858001"/>
              <a:gd name="connsiteX2" fmla="*/ 4600967 w 5954794"/>
              <a:gd name="connsiteY2" fmla="*/ 6858001 h 6858001"/>
              <a:gd name="connsiteX3" fmla="*/ 0 w 5954794"/>
              <a:gd name="connsiteY3" fmla="*/ 6858001 h 6858001"/>
              <a:gd name="connsiteX4" fmla="*/ 0 w 5954794"/>
              <a:gd name="connsiteY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4794" h="6858001">
                <a:moveTo>
                  <a:pt x="0" y="1"/>
                </a:moveTo>
                <a:lnTo>
                  <a:pt x="5954794" y="0"/>
                </a:lnTo>
                <a:lnTo>
                  <a:pt x="4600967" y="6858001"/>
                </a:lnTo>
                <a:lnTo>
                  <a:pt x="0" y="685800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32CB0D9A-BDC7-946B-8EF7-BEA2ADC05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196" y="1033352"/>
            <a:ext cx="2566406" cy="621801"/>
          </a:xfrm>
          <a:prstGeom prst="rect">
            <a:avLst/>
          </a:prstGeom>
        </p:spPr>
        <p:txBody>
          <a:bodyPr anchor="t" anchorCtr="0"/>
          <a:lstStyle>
            <a:lvl1pPr>
              <a:defRPr sz="1875" b="1" i="0" cap="none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E8FB775-B6D0-EFC3-849A-E9FDC87CDF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8196" y="1851025"/>
            <a:ext cx="2566406" cy="27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 marL="269868" indent="0">
              <a:buNone/>
              <a:defRPr sz="1600"/>
            </a:lvl2pPr>
            <a:lvl3pPr marL="539737" indent="0">
              <a:buNone/>
              <a:defRPr sz="1600"/>
            </a:lvl3pPr>
            <a:lvl4pPr marL="803255" indent="0">
              <a:buNone/>
              <a:defRPr sz="1600"/>
            </a:lvl4pPr>
            <a:lvl5pPr marL="1074710" indent="0">
              <a:buNone/>
              <a:defRPr sz="16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88792B-EF08-2B88-743F-23C0C631AF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69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_W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805CCB-4F6E-9DC5-68A2-A78B42A3B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849" r="40505"/>
          <a:stretch/>
        </p:blipFill>
        <p:spPr>
          <a:xfrm>
            <a:off x="1" y="2"/>
            <a:ext cx="5715112" cy="514349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79B4F2A-E98C-BA8A-3FE6-FBF591933BFA}"/>
              </a:ext>
            </a:extLst>
          </p:cNvPr>
          <p:cNvSpPr>
            <a:spLocks/>
          </p:cNvSpPr>
          <p:nvPr userDrawn="1"/>
        </p:nvSpPr>
        <p:spPr>
          <a:xfrm rot="10800000">
            <a:off x="3578087" y="-2"/>
            <a:ext cx="5565913" cy="5143501"/>
          </a:xfrm>
          <a:custGeom>
            <a:avLst/>
            <a:gdLst>
              <a:gd name="connsiteX0" fmla="*/ 0 w 4724400"/>
              <a:gd name="connsiteY0" fmla="*/ 0 h 6858000"/>
              <a:gd name="connsiteX1" fmla="*/ 472440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724400"/>
              <a:gd name="connsiteY0" fmla="*/ 9525 h 6867525"/>
              <a:gd name="connsiteX1" fmla="*/ 2771775 w 4724400"/>
              <a:gd name="connsiteY1" fmla="*/ 0 h 6867525"/>
              <a:gd name="connsiteX2" fmla="*/ 4724400 w 4724400"/>
              <a:gd name="connsiteY2" fmla="*/ 6867525 h 6867525"/>
              <a:gd name="connsiteX3" fmla="*/ 0 w 4724400"/>
              <a:gd name="connsiteY3" fmla="*/ 6867525 h 6867525"/>
              <a:gd name="connsiteX4" fmla="*/ 0 w 4724400"/>
              <a:gd name="connsiteY4" fmla="*/ 9525 h 6867525"/>
              <a:gd name="connsiteX0" fmla="*/ 0 w 4724400"/>
              <a:gd name="connsiteY0" fmla="*/ 0 h 6858000"/>
              <a:gd name="connsiteX1" fmla="*/ 337185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562475"/>
              <a:gd name="connsiteY0" fmla="*/ 0 h 6858000"/>
              <a:gd name="connsiteX1" fmla="*/ 3371850 w 4562475"/>
              <a:gd name="connsiteY1" fmla="*/ 0 h 6858000"/>
              <a:gd name="connsiteX2" fmla="*/ 4562475 w 4562475"/>
              <a:gd name="connsiteY2" fmla="*/ 6848475 h 6858000"/>
              <a:gd name="connsiteX3" fmla="*/ 0 w 4562475"/>
              <a:gd name="connsiteY3" fmla="*/ 6858000 h 6858000"/>
              <a:gd name="connsiteX4" fmla="*/ 0 w 4562475"/>
              <a:gd name="connsiteY4" fmla="*/ 0 h 6858000"/>
              <a:gd name="connsiteX0" fmla="*/ 0 w 4638675"/>
              <a:gd name="connsiteY0" fmla="*/ 0 h 6858000"/>
              <a:gd name="connsiteX1" fmla="*/ 3371850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5851099"/>
              <a:gd name="connsiteY0" fmla="*/ 9427 h 6867427"/>
              <a:gd name="connsiteX1" fmla="*/ 5851099 w 5851099"/>
              <a:gd name="connsiteY1" fmla="*/ 0 h 6867427"/>
              <a:gd name="connsiteX2" fmla="*/ 4638675 w 5851099"/>
              <a:gd name="connsiteY2" fmla="*/ 6867427 h 6867427"/>
              <a:gd name="connsiteX3" fmla="*/ 0 w 5851099"/>
              <a:gd name="connsiteY3" fmla="*/ 6867427 h 6867427"/>
              <a:gd name="connsiteX4" fmla="*/ 0 w 5851099"/>
              <a:gd name="connsiteY4" fmla="*/ 9427 h 6867427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38675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00967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45367"/>
              <a:gd name="connsiteY0" fmla="*/ 0 h 6858000"/>
              <a:gd name="connsiteX1" fmla="*/ 5945367 w 5945367"/>
              <a:gd name="connsiteY1" fmla="*/ 18852 h 6858000"/>
              <a:gd name="connsiteX2" fmla="*/ 4600967 w 5945367"/>
              <a:gd name="connsiteY2" fmla="*/ 6858000 h 6858000"/>
              <a:gd name="connsiteX3" fmla="*/ 0 w 5945367"/>
              <a:gd name="connsiteY3" fmla="*/ 6858000 h 6858000"/>
              <a:gd name="connsiteX4" fmla="*/ 0 w 5945367"/>
              <a:gd name="connsiteY4" fmla="*/ 0 h 6858000"/>
              <a:gd name="connsiteX0" fmla="*/ 0 w 5954794"/>
              <a:gd name="connsiteY0" fmla="*/ 1 h 6858001"/>
              <a:gd name="connsiteX1" fmla="*/ 5954794 w 5954794"/>
              <a:gd name="connsiteY1" fmla="*/ 0 h 6858001"/>
              <a:gd name="connsiteX2" fmla="*/ 4600967 w 5954794"/>
              <a:gd name="connsiteY2" fmla="*/ 6858001 h 6858001"/>
              <a:gd name="connsiteX3" fmla="*/ 0 w 5954794"/>
              <a:gd name="connsiteY3" fmla="*/ 6858001 h 6858001"/>
              <a:gd name="connsiteX4" fmla="*/ 0 w 5954794"/>
              <a:gd name="connsiteY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4794" h="6858001">
                <a:moveTo>
                  <a:pt x="0" y="1"/>
                </a:moveTo>
                <a:lnTo>
                  <a:pt x="5954794" y="0"/>
                </a:lnTo>
                <a:lnTo>
                  <a:pt x="4600967" y="6858001"/>
                </a:lnTo>
                <a:lnTo>
                  <a:pt x="0" y="685800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32CB0D9A-BDC7-946B-8EF7-BEA2ADC05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196" y="1033352"/>
            <a:ext cx="2566406" cy="621801"/>
          </a:xfrm>
          <a:prstGeom prst="rect">
            <a:avLst/>
          </a:prstGeom>
        </p:spPr>
        <p:txBody>
          <a:bodyPr anchor="t" anchorCtr="0"/>
          <a:lstStyle>
            <a:lvl1pPr>
              <a:defRPr sz="1875" b="1" i="0" cap="none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E8FB775-B6D0-EFC3-849A-E9FDC87CDF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8196" y="1851025"/>
            <a:ext cx="2566406" cy="27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 marL="269868" indent="0">
              <a:buNone/>
              <a:defRPr sz="1600"/>
            </a:lvl2pPr>
            <a:lvl3pPr marL="539737" indent="0">
              <a:buNone/>
              <a:defRPr sz="1600"/>
            </a:lvl3pPr>
            <a:lvl4pPr marL="803255" indent="0">
              <a:buNone/>
              <a:defRPr sz="1600"/>
            </a:lvl4pPr>
            <a:lvl5pPr marL="1074710" indent="0">
              <a:buNone/>
              <a:defRPr sz="16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B53027-EF6F-F318-8F3F-B1C3C47955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02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_W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C4C231B-494A-A4F5-7AA8-7701E6F7299E}"/>
              </a:ext>
            </a:extLst>
          </p:cNvPr>
          <p:cNvGrpSpPr/>
          <p:nvPr userDrawn="1"/>
        </p:nvGrpSpPr>
        <p:grpSpPr>
          <a:xfrm flipH="1">
            <a:off x="1" y="-1"/>
            <a:ext cx="9144000" cy="5143500"/>
            <a:chOff x="1" y="-2"/>
            <a:chExt cx="9143999" cy="5143501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D805CCB-4F6E-9DC5-68A2-A78B42A3B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l="25888"/>
            <a:stretch/>
          </p:blipFill>
          <p:spPr>
            <a:xfrm flipH="1">
              <a:off x="1" y="2"/>
              <a:ext cx="5715112" cy="5143496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979B4F2A-E98C-BA8A-3FE6-FBF591933BFA}"/>
                </a:ext>
              </a:extLst>
            </p:cNvPr>
            <p:cNvSpPr>
              <a:spLocks/>
            </p:cNvSpPr>
            <p:nvPr userDrawn="1"/>
          </p:nvSpPr>
          <p:spPr>
            <a:xfrm rot="10800000">
              <a:off x="3578087" y="-2"/>
              <a:ext cx="5565913" cy="5143501"/>
            </a:xfrm>
            <a:custGeom>
              <a:avLst/>
              <a:gdLst>
                <a:gd name="connsiteX0" fmla="*/ 0 w 4724400"/>
                <a:gd name="connsiteY0" fmla="*/ 0 h 6858000"/>
                <a:gd name="connsiteX1" fmla="*/ 4724400 w 4724400"/>
                <a:gd name="connsiteY1" fmla="*/ 0 h 6858000"/>
                <a:gd name="connsiteX2" fmla="*/ 4724400 w 4724400"/>
                <a:gd name="connsiteY2" fmla="*/ 6858000 h 6858000"/>
                <a:gd name="connsiteX3" fmla="*/ 0 w 4724400"/>
                <a:gd name="connsiteY3" fmla="*/ 6858000 h 6858000"/>
                <a:gd name="connsiteX4" fmla="*/ 0 w 4724400"/>
                <a:gd name="connsiteY4" fmla="*/ 0 h 6858000"/>
                <a:gd name="connsiteX0" fmla="*/ 0 w 4724400"/>
                <a:gd name="connsiteY0" fmla="*/ 9525 h 6867525"/>
                <a:gd name="connsiteX1" fmla="*/ 2771775 w 4724400"/>
                <a:gd name="connsiteY1" fmla="*/ 0 h 6867525"/>
                <a:gd name="connsiteX2" fmla="*/ 4724400 w 4724400"/>
                <a:gd name="connsiteY2" fmla="*/ 6867525 h 6867525"/>
                <a:gd name="connsiteX3" fmla="*/ 0 w 4724400"/>
                <a:gd name="connsiteY3" fmla="*/ 6867525 h 6867525"/>
                <a:gd name="connsiteX4" fmla="*/ 0 w 4724400"/>
                <a:gd name="connsiteY4" fmla="*/ 9525 h 6867525"/>
                <a:gd name="connsiteX0" fmla="*/ 0 w 4724400"/>
                <a:gd name="connsiteY0" fmla="*/ 0 h 6858000"/>
                <a:gd name="connsiteX1" fmla="*/ 3371850 w 4724400"/>
                <a:gd name="connsiteY1" fmla="*/ 0 h 6858000"/>
                <a:gd name="connsiteX2" fmla="*/ 4724400 w 4724400"/>
                <a:gd name="connsiteY2" fmla="*/ 6858000 h 6858000"/>
                <a:gd name="connsiteX3" fmla="*/ 0 w 4724400"/>
                <a:gd name="connsiteY3" fmla="*/ 6858000 h 6858000"/>
                <a:gd name="connsiteX4" fmla="*/ 0 w 4724400"/>
                <a:gd name="connsiteY4" fmla="*/ 0 h 6858000"/>
                <a:gd name="connsiteX0" fmla="*/ 0 w 4562475"/>
                <a:gd name="connsiteY0" fmla="*/ 0 h 6858000"/>
                <a:gd name="connsiteX1" fmla="*/ 3371850 w 4562475"/>
                <a:gd name="connsiteY1" fmla="*/ 0 h 6858000"/>
                <a:gd name="connsiteX2" fmla="*/ 4562475 w 4562475"/>
                <a:gd name="connsiteY2" fmla="*/ 6848475 h 6858000"/>
                <a:gd name="connsiteX3" fmla="*/ 0 w 4562475"/>
                <a:gd name="connsiteY3" fmla="*/ 6858000 h 6858000"/>
                <a:gd name="connsiteX4" fmla="*/ 0 w 4562475"/>
                <a:gd name="connsiteY4" fmla="*/ 0 h 6858000"/>
                <a:gd name="connsiteX0" fmla="*/ 0 w 4638675"/>
                <a:gd name="connsiteY0" fmla="*/ 0 h 6858000"/>
                <a:gd name="connsiteX1" fmla="*/ 3371850 w 4638675"/>
                <a:gd name="connsiteY1" fmla="*/ 0 h 6858000"/>
                <a:gd name="connsiteX2" fmla="*/ 4638675 w 4638675"/>
                <a:gd name="connsiteY2" fmla="*/ 6858000 h 6858000"/>
                <a:gd name="connsiteX3" fmla="*/ 0 w 4638675"/>
                <a:gd name="connsiteY3" fmla="*/ 6858000 h 6858000"/>
                <a:gd name="connsiteX4" fmla="*/ 0 w 4638675"/>
                <a:gd name="connsiteY4" fmla="*/ 0 h 6858000"/>
                <a:gd name="connsiteX0" fmla="*/ 0 w 5851099"/>
                <a:gd name="connsiteY0" fmla="*/ 9427 h 6867427"/>
                <a:gd name="connsiteX1" fmla="*/ 5851099 w 5851099"/>
                <a:gd name="connsiteY1" fmla="*/ 0 h 6867427"/>
                <a:gd name="connsiteX2" fmla="*/ 4638675 w 5851099"/>
                <a:gd name="connsiteY2" fmla="*/ 6867427 h 6867427"/>
                <a:gd name="connsiteX3" fmla="*/ 0 w 5851099"/>
                <a:gd name="connsiteY3" fmla="*/ 6867427 h 6867427"/>
                <a:gd name="connsiteX4" fmla="*/ 0 w 5851099"/>
                <a:gd name="connsiteY4" fmla="*/ 9427 h 6867427"/>
                <a:gd name="connsiteX0" fmla="*/ 0 w 5907660"/>
                <a:gd name="connsiteY0" fmla="*/ 0 h 6858000"/>
                <a:gd name="connsiteX1" fmla="*/ 5907660 w 5907660"/>
                <a:gd name="connsiteY1" fmla="*/ 9426 h 6858000"/>
                <a:gd name="connsiteX2" fmla="*/ 4638675 w 5907660"/>
                <a:gd name="connsiteY2" fmla="*/ 6858000 h 6858000"/>
                <a:gd name="connsiteX3" fmla="*/ 0 w 5907660"/>
                <a:gd name="connsiteY3" fmla="*/ 6858000 h 6858000"/>
                <a:gd name="connsiteX4" fmla="*/ 0 w 5907660"/>
                <a:gd name="connsiteY4" fmla="*/ 0 h 6858000"/>
                <a:gd name="connsiteX0" fmla="*/ 0 w 5907660"/>
                <a:gd name="connsiteY0" fmla="*/ 0 h 6858000"/>
                <a:gd name="connsiteX1" fmla="*/ 5907660 w 5907660"/>
                <a:gd name="connsiteY1" fmla="*/ 9426 h 6858000"/>
                <a:gd name="connsiteX2" fmla="*/ 4600967 w 5907660"/>
                <a:gd name="connsiteY2" fmla="*/ 6858000 h 6858000"/>
                <a:gd name="connsiteX3" fmla="*/ 0 w 5907660"/>
                <a:gd name="connsiteY3" fmla="*/ 6858000 h 6858000"/>
                <a:gd name="connsiteX4" fmla="*/ 0 w 5907660"/>
                <a:gd name="connsiteY4" fmla="*/ 0 h 6858000"/>
                <a:gd name="connsiteX0" fmla="*/ 0 w 5945367"/>
                <a:gd name="connsiteY0" fmla="*/ 0 h 6858000"/>
                <a:gd name="connsiteX1" fmla="*/ 5945367 w 5945367"/>
                <a:gd name="connsiteY1" fmla="*/ 18852 h 6858000"/>
                <a:gd name="connsiteX2" fmla="*/ 4600967 w 5945367"/>
                <a:gd name="connsiteY2" fmla="*/ 6858000 h 6858000"/>
                <a:gd name="connsiteX3" fmla="*/ 0 w 5945367"/>
                <a:gd name="connsiteY3" fmla="*/ 6858000 h 6858000"/>
                <a:gd name="connsiteX4" fmla="*/ 0 w 5945367"/>
                <a:gd name="connsiteY4" fmla="*/ 0 h 6858000"/>
                <a:gd name="connsiteX0" fmla="*/ 0 w 5954794"/>
                <a:gd name="connsiteY0" fmla="*/ 1 h 6858001"/>
                <a:gd name="connsiteX1" fmla="*/ 5954794 w 5954794"/>
                <a:gd name="connsiteY1" fmla="*/ 0 h 6858001"/>
                <a:gd name="connsiteX2" fmla="*/ 4600967 w 5954794"/>
                <a:gd name="connsiteY2" fmla="*/ 6858001 h 6858001"/>
                <a:gd name="connsiteX3" fmla="*/ 0 w 5954794"/>
                <a:gd name="connsiteY3" fmla="*/ 6858001 h 6858001"/>
                <a:gd name="connsiteX4" fmla="*/ 0 w 5954794"/>
                <a:gd name="connsiteY4" fmla="*/ 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794" h="6858001">
                  <a:moveTo>
                    <a:pt x="0" y="1"/>
                  </a:moveTo>
                  <a:lnTo>
                    <a:pt x="5954794" y="0"/>
                  </a:lnTo>
                  <a:lnTo>
                    <a:pt x="4600967" y="6858001"/>
                  </a:lnTo>
                  <a:lnTo>
                    <a:pt x="0" y="68580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A3B91FC8-1382-4A9F-6FC0-E88A25565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98B4DF7B-B7A7-EC54-179F-07AB10D11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30F8CD00-221F-A06C-8B71-448FA7FE7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92EBBDB-2DDB-FDA0-B208-8C04E27881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62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_W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 descr="Ein Bild, das Himmel, draußen, Feuerwehrmann, Blue Collar enthält.&#10;&#10;KI-generierte Inhalte können fehlerhaft sein.">
            <a:extLst>
              <a:ext uri="{FF2B5EF4-FFF2-40B4-BE49-F238E27FC236}">
                <a16:creationId xmlns:a16="http://schemas.microsoft.com/office/drawing/2014/main" id="{C25D255B-E4CC-AC7A-FF07-27ADB6F82C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1" r="45778"/>
          <a:stretch>
            <a:fillRect/>
          </a:stretch>
        </p:blipFill>
        <p:spPr>
          <a:xfrm>
            <a:off x="1" y="0"/>
            <a:ext cx="4958080" cy="5143500"/>
          </a:xfrm>
          <a:prstGeom prst="rect">
            <a:avLst/>
          </a:prstGeom>
        </p:spPr>
      </p:pic>
      <p:sp>
        <p:nvSpPr>
          <p:cNvPr id="22" name="Untertitel 2">
            <a:extLst>
              <a:ext uri="{FF2B5EF4-FFF2-40B4-BE49-F238E27FC236}">
                <a16:creationId xmlns:a16="http://schemas.microsoft.com/office/drawing/2014/main" id="{21F49A80-524F-4FCB-103E-18E85E18C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5230" y="4546231"/>
            <a:ext cx="3874770" cy="272525"/>
          </a:xfrm>
          <a:prstGeom prst="rect">
            <a:avLst/>
          </a:prstGeom>
        </p:spPr>
        <p:txBody>
          <a:bodyPr anchor="b"/>
          <a:lstStyle>
            <a:lvl1pPr marL="0" indent="0" algn="l" defTabSz="455613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lang="de-DE" sz="1050" b="0" i="0" kern="12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Poppins" pitchFamily="2" charset="77"/>
              </a:defRPr>
            </a:lvl1pPr>
            <a:lvl2pPr marL="45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23" name="Grafik 22" descr="Ein Bild, das Symbol, Grafiken, Logo, Schrift enthält.&#10;&#10;KI-generierte Inhalte können fehlerhaft sein.">
            <a:extLst>
              <a:ext uri="{FF2B5EF4-FFF2-40B4-BE49-F238E27FC236}">
                <a16:creationId xmlns:a16="http://schemas.microsoft.com/office/drawing/2014/main" id="{D731A9B6-D91E-5812-7954-01136C86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 l="24644" t="24351" r="24718" b="25020"/>
          <a:stretch/>
        </p:blipFill>
        <p:spPr>
          <a:xfrm>
            <a:off x="1041539" y="1557461"/>
            <a:ext cx="3578087" cy="3586039"/>
          </a:xfrm>
          <a:prstGeom prst="rect">
            <a:avLst/>
          </a:prstGeom>
        </p:spPr>
      </p:pic>
      <p:sp>
        <p:nvSpPr>
          <p:cNvPr id="27" name="Textplatzhalter 25">
            <a:extLst>
              <a:ext uri="{FF2B5EF4-FFF2-40B4-BE49-F238E27FC236}">
                <a16:creationId xmlns:a16="http://schemas.microsoft.com/office/drawing/2014/main" id="{F24302CE-A5D7-12D9-2C54-D877BA6268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15230" y="1663700"/>
            <a:ext cx="3874770" cy="1452563"/>
          </a:xfrm>
        </p:spPr>
        <p:txBody>
          <a:bodyPr/>
          <a:lstStyle>
            <a:lvl1pPr>
              <a:defRPr sz="2500" b="1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47482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_W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9FB6620-292D-F3E7-59A3-D136B22B358B}"/>
              </a:ext>
            </a:extLst>
          </p:cNvPr>
          <p:cNvSpPr/>
          <p:nvPr userDrawn="1"/>
        </p:nvSpPr>
        <p:spPr>
          <a:xfrm>
            <a:off x="0" y="-5"/>
            <a:ext cx="9144000" cy="514350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32CB0D9A-BDC7-946B-8EF7-BEA2ADC05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196" y="1033352"/>
            <a:ext cx="2566406" cy="621801"/>
          </a:xfrm>
          <a:prstGeom prst="rect">
            <a:avLst/>
          </a:prstGeom>
        </p:spPr>
        <p:txBody>
          <a:bodyPr anchor="t" anchorCtr="0"/>
          <a:lstStyle>
            <a:lvl1pPr>
              <a:defRPr sz="1875" b="1" i="0" cap="none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E8FB775-B6D0-EFC3-849A-E9FDC87CDF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8196" y="1851025"/>
            <a:ext cx="2566406" cy="27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 marL="269868" indent="0">
              <a:buNone/>
              <a:defRPr sz="1600"/>
            </a:lvl2pPr>
            <a:lvl3pPr marL="539737" indent="0">
              <a:buNone/>
              <a:defRPr sz="1600"/>
            </a:lvl3pPr>
            <a:lvl4pPr marL="803255" indent="0">
              <a:buNone/>
              <a:defRPr sz="1600"/>
            </a:lvl4pPr>
            <a:lvl5pPr marL="1074710" indent="0">
              <a:buNone/>
              <a:defRPr sz="16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AA184BB5-FA17-B983-3259-8148833FBB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52DC527A-C39E-7037-5E6D-343DCC3BF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249F407D-EB29-0A4C-0C39-AD940F69B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19E7C98-D8B2-7015-B91F-CF434E17FE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15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_W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9FB6620-292D-F3E7-59A3-D136B22B358B}"/>
              </a:ext>
            </a:extLst>
          </p:cNvPr>
          <p:cNvSpPr/>
          <p:nvPr userDrawn="1"/>
        </p:nvSpPr>
        <p:spPr>
          <a:xfrm>
            <a:off x="0" y="0"/>
            <a:ext cx="9144000" cy="51903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239D297-DB5A-C715-4D6C-091415542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3669360" y="-445686"/>
            <a:ext cx="8122250" cy="8141886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32CB0D9A-BDC7-946B-8EF7-BEA2ADC05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196" y="1033352"/>
            <a:ext cx="2566406" cy="621801"/>
          </a:xfrm>
          <a:prstGeom prst="rect">
            <a:avLst/>
          </a:prstGeom>
        </p:spPr>
        <p:txBody>
          <a:bodyPr anchor="t" anchorCtr="0"/>
          <a:lstStyle>
            <a:lvl1pPr>
              <a:defRPr sz="1875" b="1" i="0" cap="none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E8FB775-B6D0-EFC3-849A-E9FDC87CDF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8196" y="1851025"/>
            <a:ext cx="2566406" cy="27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 marL="269868" indent="0">
              <a:buNone/>
              <a:defRPr sz="1600"/>
            </a:lvl2pPr>
            <a:lvl3pPr marL="539737" indent="0">
              <a:buNone/>
              <a:defRPr sz="1600"/>
            </a:lvl3pPr>
            <a:lvl4pPr marL="803255" indent="0">
              <a:buNone/>
              <a:defRPr sz="1600"/>
            </a:lvl4pPr>
            <a:lvl5pPr marL="1074710" indent="0">
              <a:buNone/>
              <a:defRPr sz="16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sp>
        <p:nvSpPr>
          <p:cNvPr id="3" name="Datumsplatzhalter 1">
            <a:extLst>
              <a:ext uri="{FF2B5EF4-FFF2-40B4-BE49-F238E27FC236}">
                <a16:creationId xmlns:a16="http://schemas.microsoft.com/office/drawing/2014/main" id="{BAADDEB6-F946-E6A1-1517-A8D3D8181E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41709923-1EDF-086B-1AE5-598B678F2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7851663A-5CC6-49AC-8A15-EE02161F7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25085C6-B051-2411-0AA0-AAA38D123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68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_W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805CCB-4F6E-9DC5-68A2-A78B42A3B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691" t="381" r="34142" b="200"/>
          <a:stretch/>
        </p:blipFill>
        <p:spPr>
          <a:xfrm>
            <a:off x="0" y="-9527"/>
            <a:ext cx="2190135" cy="5156266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32CB0D9A-BDC7-946B-8EF7-BEA2ADC05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196" y="1033352"/>
            <a:ext cx="2566406" cy="621801"/>
          </a:xfrm>
          <a:prstGeom prst="rect">
            <a:avLst/>
          </a:prstGeom>
        </p:spPr>
        <p:txBody>
          <a:bodyPr anchor="t" anchorCtr="0"/>
          <a:lstStyle>
            <a:lvl1pPr>
              <a:defRPr sz="1875" b="1" i="0" cap="none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E8FB775-B6D0-EFC3-849A-E9FDC87CDF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8196" y="1851025"/>
            <a:ext cx="2566406" cy="27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 marL="269868" indent="0">
              <a:buNone/>
              <a:defRPr sz="1600"/>
            </a:lvl2pPr>
            <a:lvl3pPr marL="539737" indent="0">
              <a:buNone/>
              <a:defRPr sz="1600"/>
            </a:lvl3pPr>
            <a:lvl4pPr marL="803255" indent="0">
              <a:buNone/>
              <a:defRPr sz="1600"/>
            </a:lvl4pPr>
            <a:lvl5pPr marL="1074710" indent="0">
              <a:buNone/>
              <a:defRPr sz="16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AC69BAD-30B0-DE56-8928-EF49E93ED1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78871" y="0"/>
            <a:ext cx="1113462" cy="877491"/>
          </a:xfrm>
          <a:prstGeom prst="rect">
            <a:avLst/>
          </a:prstGeom>
        </p:spPr>
      </p:pic>
      <p:sp>
        <p:nvSpPr>
          <p:cNvPr id="3" name="Parallelogramm 2">
            <a:extLst>
              <a:ext uri="{FF2B5EF4-FFF2-40B4-BE49-F238E27FC236}">
                <a16:creationId xmlns:a16="http://schemas.microsoft.com/office/drawing/2014/main" id="{EE477077-F2C1-C60F-0822-26B98CA72CF0}"/>
              </a:ext>
            </a:extLst>
          </p:cNvPr>
          <p:cNvSpPr/>
          <p:nvPr userDrawn="1"/>
        </p:nvSpPr>
        <p:spPr>
          <a:xfrm>
            <a:off x="1122395" y="-4767"/>
            <a:ext cx="2942399" cy="5148268"/>
          </a:xfrm>
          <a:custGeom>
            <a:avLst/>
            <a:gdLst>
              <a:gd name="connsiteX0" fmla="*/ 0 w 2965836"/>
              <a:gd name="connsiteY0" fmla="*/ 5143500 h 5143500"/>
              <a:gd name="connsiteX1" fmla="*/ 741459 w 2965836"/>
              <a:gd name="connsiteY1" fmla="*/ 0 h 5143500"/>
              <a:gd name="connsiteX2" fmla="*/ 2965836 w 2965836"/>
              <a:gd name="connsiteY2" fmla="*/ 0 h 5143500"/>
              <a:gd name="connsiteX3" fmla="*/ 2224377 w 2965836"/>
              <a:gd name="connsiteY3" fmla="*/ 5143500 h 5143500"/>
              <a:gd name="connsiteX4" fmla="*/ 0 w 2965836"/>
              <a:gd name="connsiteY4" fmla="*/ 5143500 h 5143500"/>
              <a:gd name="connsiteX0" fmla="*/ 0 w 3490623"/>
              <a:gd name="connsiteY0" fmla="*/ 5175305 h 5175305"/>
              <a:gd name="connsiteX1" fmla="*/ 1266246 w 3490623"/>
              <a:gd name="connsiteY1" fmla="*/ 0 h 5175305"/>
              <a:gd name="connsiteX2" fmla="*/ 3490623 w 3490623"/>
              <a:gd name="connsiteY2" fmla="*/ 0 h 5175305"/>
              <a:gd name="connsiteX3" fmla="*/ 2749164 w 3490623"/>
              <a:gd name="connsiteY3" fmla="*/ 5143500 h 5175305"/>
              <a:gd name="connsiteX4" fmla="*/ 0 w 3490623"/>
              <a:gd name="connsiteY4" fmla="*/ 5175305 h 5175305"/>
              <a:gd name="connsiteX0" fmla="*/ 0 w 3490623"/>
              <a:gd name="connsiteY0" fmla="*/ 5175305 h 5175305"/>
              <a:gd name="connsiteX1" fmla="*/ 1266246 w 3490623"/>
              <a:gd name="connsiteY1" fmla="*/ 0 h 5175305"/>
              <a:gd name="connsiteX2" fmla="*/ 3490623 w 3490623"/>
              <a:gd name="connsiteY2" fmla="*/ 0 h 5175305"/>
              <a:gd name="connsiteX3" fmla="*/ 2749164 w 3490623"/>
              <a:gd name="connsiteY3" fmla="*/ 5143500 h 5175305"/>
              <a:gd name="connsiteX4" fmla="*/ 0 w 3490623"/>
              <a:gd name="connsiteY4" fmla="*/ 5175305 h 5175305"/>
              <a:gd name="connsiteX0" fmla="*/ 0 w 3498574"/>
              <a:gd name="connsiteY0" fmla="*/ 5151451 h 5151451"/>
              <a:gd name="connsiteX1" fmla="*/ 1274197 w 3498574"/>
              <a:gd name="connsiteY1" fmla="*/ 0 h 5151451"/>
              <a:gd name="connsiteX2" fmla="*/ 3498574 w 3498574"/>
              <a:gd name="connsiteY2" fmla="*/ 0 h 5151451"/>
              <a:gd name="connsiteX3" fmla="*/ 2757115 w 3498574"/>
              <a:gd name="connsiteY3" fmla="*/ 5143500 h 5151451"/>
              <a:gd name="connsiteX4" fmla="*/ 0 w 3498574"/>
              <a:gd name="connsiteY4" fmla="*/ 5151451 h 5151451"/>
              <a:gd name="connsiteX0" fmla="*/ 0 w 3498574"/>
              <a:gd name="connsiteY0" fmla="*/ 5151451 h 5151451"/>
              <a:gd name="connsiteX1" fmla="*/ 1274197 w 3498574"/>
              <a:gd name="connsiteY1" fmla="*/ 0 h 5151451"/>
              <a:gd name="connsiteX2" fmla="*/ 3498574 w 3498574"/>
              <a:gd name="connsiteY2" fmla="*/ 0 h 5151451"/>
              <a:gd name="connsiteX3" fmla="*/ 2757115 w 3498574"/>
              <a:gd name="connsiteY3" fmla="*/ 5143500 h 5151451"/>
              <a:gd name="connsiteX4" fmla="*/ 0 w 3498574"/>
              <a:gd name="connsiteY4" fmla="*/ 5151451 h 5151451"/>
              <a:gd name="connsiteX0" fmla="*/ 0 w 3188474"/>
              <a:gd name="connsiteY0" fmla="*/ 5151451 h 5151451"/>
              <a:gd name="connsiteX1" fmla="*/ 1274197 w 3188474"/>
              <a:gd name="connsiteY1" fmla="*/ 0 h 5151451"/>
              <a:gd name="connsiteX2" fmla="*/ 3188474 w 3188474"/>
              <a:gd name="connsiteY2" fmla="*/ 31806 h 5151451"/>
              <a:gd name="connsiteX3" fmla="*/ 2757115 w 3188474"/>
              <a:gd name="connsiteY3" fmla="*/ 5143500 h 5151451"/>
              <a:gd name="connsiteX4" fmla="*/ 0 w 3188474"/>
              <a:gd name="connsiteY4" fmla="*/ 5151451 h 5151451"/>
              <a:gd name="connsiteX0" fmla="*/ 0 w 3935897"/>
              <a:gd name="connsiteY0" fmla="*/ 5159402 h 5159402"/>
              <a:gd name="connsiteX1" fmla="*/ 1274197 w 3935897"/>
              <a:gd name="connsiteY1" fmla="*/ 7951 h 5159402"/>
              <a:gd name="connsiteX2" fmla="*/ 3935897 w 3935897"/>
              <a:gd name="connsiteY2" fmla="*/ 0 h 5159402"/>
              <a:gd name="connsiteX3" fmla="*/ 2757115 w 3935897"/>
              <a:gd name="connsiteY3" fmla="*/ 5151451 h 5159402"/>
              <a:gd name="connsiteX4" fmla="*/ 0 w 3935897"/>
              <a:gd name="connsiteY4" fmla="*/ 5159402 h 5159402"/>
              <a:gd name="connsiteX0" fmla="*/ 0 w 3975654"/>
              <a:gd name="connsiteY0" fmla="*/ 5159402 h 5159402"/>
              <a:gd name="connsiteX1" fmla="*/ 1274197 w 3975654"/>
              <a:gd name="connsiteY1" fmla="*/ 7951 h 5159402"/>
              <a:gd name="connsiteX2" fmla="*/ 3975654 w 3975654"/>
              <a:gd name="connsiteY2" fmla="*/ 0 h 5159402"/>
              <a:gd name="connsiteX3" fmla="*/ 2757115 w 3975654"/>
              <a:gd name="connsiteY3" fmla="*/ 5151451 h 5159402"/>
              <a:gd name="connsiteX4" fmla="*/ 0 w 3975654"/>
              <a:gd name="connsiteY4" fmla="*/ 5159402 h 5159402"/>
              <a:gd name="connsiteX0" fmla="*/ 0 w 3951801"/>
              <a:gd name="connsiteY0" fmla="*/ 5159402 h 5159402"/>
              <a:gd name="connsiteX1" fmla="*/ 1274197 w 3951801"/>
              <a:gd name="connsiteY1" fmla="*/ 7951 h 5159402"/>
              <a:gd name="connsiteX2" fmla="*/ 3951801 w 3951801"/>
              <a:gd name="connsiteY2" fmla="*/ 0 h 5159402"/>
              <a:gd name="connsiteX3" fmla="*/ 2757115 w 3951801"/>
              <a:gd name="connsiteY3" fmla="*/ 5151451 h 5159402"/>
              <a:gd name="connsiteX4" fmla="*/ 0 w 3951801"/>
              <a:gd name="connsiteY4" fmla="*/ 5159402 h 5159402"/>
              <a:gd name="connsiteX0" fmla="*/ 0 w 3951801"/>
              <a:gd name="connsiteY0" fmla="*/ 5159402 h 5159402"/>
              <a:gd name="connsiteX1" fmla="*/ 1274197 w 3951801"/>
              <a:gd name="connsiteY1" fmla="*/ 7951 h 5159402"/>
              <a:gd name="connsiteX2" fmla="*/ 3951801 w 3951801"/>
              <a:gd name="connsiteY2" fmla="*/ 0 h 5159402"/>
              <a:gd name="connsiteX3" fmla="*/ 2773017 w 3951801"/>
              <a:gd name="connsiteY3" fmla="*/ 5151451 h 5159402"/>
              <a:gd name="connsiteX4" fmla="*/ 0 w 3951801"/>
              <a:gd name="connsiteY4" fmla="*/ 5159402 h 5159402"/>
              <a:gd name="connsiteX0" fmla="*/ 0 w 3951801"/>
              <a:gd name="connsiteY0" fmla="*/ 5159402 h 5159402"/>
              <a:gd name="connsiteX1" fmla="*/ 1274197 w 3951801"/>
              <a:gd name="connsiteY1" fmla="*/ 7951 h 5159402"/>
              <a:gd name="connsiteX2" fmla="*/ 3951801 w 3951801"/>
              <a:gd name="connsiteY2" fmla="*/ 0 h 5159402"/>
              <a:gd name="connsiteX3" fmla="*/ 2733261 w 3951801"/>
              <a:gd name="connsiteY3" fmla="*/ 5151451 h 5159402"/>
              <a:gd name="connsiteX4" fmla="*/ 0 w 3951801"/>
              <a:gd name="connsiteY4" fmla="*/ 5159402 h 5159402"/>
              <a:gd name="connsiteX0" fmla="*/ 0 w 3951801"/>
              <a:gd name="connsiteY0" fmla="*/ 5161091 h 5161091"/>
              <a:gd name="connsiteX1" fmla="*/ 1274197 w 3951801"/>
              <a:gd name="connsiteY1" fmla="*/ 0 h 5161091"/>
              <a:gd name="connsiteX2" fmla="*/ 3951801 w 3951801"/>
              <a:gd name="connsiteY2" fmla="*/ 1689 h 5161091"/>
              <a:gd name="connsiteX3" fmla="*/ 2733261 w 3951801"/>
              <a:gd name="connsiteY3" fmla="*/ 5153140 h 5161091"/>
              <a:gd name="connsiteX4" fmla="*/ 0 w 3951801"/>
              <a:gd name="connsiteY4" fmla="*/ 5161091 h 5161091"/>
              <a:gd name="connsiteX0" fmla="*/ 0 w 3797923"/>
              <a:gd name="connsiteY0" fmla="*/ 5161091 h 5161091"/>
              <a:gd name="connsiteX1" fmla="*/ 1274197 w 3797923"/>
              <a:gd name="connsiteY1" fmla="*/ 0 h 5161091"/>
              <a:gd name="connsiteX2" fmla="*/ 3797923 w 3797923"/>
              <a:gd name="connsiteY2" fmla="*/ 1689 h 5161091"/>
              <a:gd name="connsiteX3" fmla="*/ 2733261 w 3797923"/>
              <a:gd name="connsiteY3" fmla="*/ 5153140 h 5161091"/>
              <a:gd name="connsiteX4" fmla="*/ 0 w 3797923"/>
              <a:gd name="connsiteY4" fmla="*/ 5161091 h 5161091"/>
              <a:gd name="connsiteX0" fmla="*/ 0 w 3797923"/>
              <a:gd name="connsiteY0" fmla="*/ 5161091 h 5161091"/>
              <a:gd name="connsiteX1" fmla="*/ 1151104 w 3797923"/>
              <a:gd name="connsiteY1" fmla="*/ 0 h 5161091"/>
              <a:gd name="connsiteX2" fmla="*/ 3797923 w 3797923"/>
              <a:gd name="connsiteY2" fmla="*/ 1689 h 5161091"/>
              <a:gd name="connsiteX3" fmla="*/ 2733261 w 3797923"/>
              <a:gd name="connsiteY3" fmla="*/ 5153140 h 5161091"/>
              <a:gd name="connsiteX4" fmla="*/ 0 w 3797923"/>
              <a:gd name="connsiteY4" fmla="*/ 5161091 h 5161091"/>
              <a:gd name="connsiteX0" fmla="*/ 0 w 3312794"/>
              <a:gd name="connsiteY0" fmla="*/ 5161091 h 5161091"/>
              <a:gd name="connsiteX1" fmla="*/ 1151104 w 3312794"/>
              <a:gd name="connsiteY1" fmla="*/ 0 h 5161091"/>
              <a:gd name="connsiteX2" fmla="*/ 3312794 w 3312794"/>
              <a:gd name="connsiteY2" fmla="*/ 1689 h 5161091"/>
              <a:gd name="connsiteX3" fmla="*/ 2733261 w 3312794"/>
              <a:gd name="connsiteY3" fmla="*/ 5153140 h 5161091"/>
              <a:gd name="connsiteX4" fmla="*/ 0 w 3312794"/>
              <a:gd name="connsiteY4" fmla="*/ 5161091 h 5161091"/>
              <a:gd name="connsiteX0" fmla="*/ 0 w 3312794"/>
              <a:gd name="connsiteY0" fmla="*/ 5161091 h 5161091"/>
              <a:gd name="connsiteX1" fmla="*/ 1151104 w 3312794"/>
              <a:gd name="connsiteY1" fmla="*/ 0 h 5161091"/>
              <a:gd name="connsiteX2" fmla="*/ 3312794 w 3312794"/>
              <a:gd name="connsiteY2" fmla="*/ 1689 h 5161091"/>
              <a:gd name="connsiteX3" fmla="*/ 2045393 w 3312794"/>
              <a:gd name="connsiteY3" fmla="*/ 5127440 h 5161091"/>
              <a:gd name="connsiteX4" fmla="*/ 0 w 3312794"/>
              <a:gd name="connsiteY4" fmla="*/ 5161091 h 5161091"/>
              <a:gd name="connsiteX0" fmla="*/ 0 w 3312794"/>
              <a:gd name="connsiteY0" fmla="*/ 5161091 h 5161091"/>
              <a:gd name="connsiteX1" fmla="*/ 1151104 w 3312794"/>
              <a:gd name="connsiteY1" fmla="*/ 0 h 5161091"/>
              <a:gd name="connsiteX2" fmla="*/ 3312794 w 3312794"/>
              <a:gd name="connsiteY2" fmla="*/ 1689 h 5161091"/>
              <a:gd name="connsiteX3" fmla="*/ 1386487 w 3312794"/>
              <a:gd name="connsiteY3" fmla="*/ 5146716 h 5161091"/>
              <a:gd name="connsiteX4" fmla="*/ 0 w 3312794"/>
              <a:gd name="connsiteY4" fmla="*/ 5161091 h 5161091"/>
              <a:gd name="connsiteX0" fmla="*/ 0 w 3312794"/>
              <a:gd name="connsiteY0" fmla="*/ 5161091 h 5161091"/>
              <a:gd name="connsiteX1" fmla="*/ 1151104 w 3312794"/>
              <a:gd name="connsiteY1" fmla="*/ 0 h 5161091"/>
              <a:gd name="connsiteX2" fmla="*/ 3312794 w 3312794"/>
              <a:gd name="connsiteY2" fmla="*/ 1689 h 5161091"/>
              <a:gd name="connsiteX3" fmla="*/ 2052634 w 3312794"/>
              <a:gd name="connsiteY3" fmla="*/ 5153142 h 5161091"/>
              <a:gd name="connsiteX4" fmla="*/ 0 w 3312794"/>
              <a:gd name="connsiteY4" fmla="*/ 5161091 h 5161091"/>
              <a:gd name="connsiteX0" fmla="*/ 0 w 2994202"/>
              <a:gd name="connsiteY0" fmla="*/ 5161091 h 5161091"/>
              <a:gd name="connsiteX1" fmla="*/ 1151104 w 2994202"/>
              <a:gd name="connsiteY1" fmla="*/ 0 h 5161091"/>
              <a:gd name="connsiteX2" fmla="*/ 2994202 w 2994202"/>
              <a:gd name="connsiteY2" fmla="*/ 33816 h 5161091"/>
              <a:gd name="connsiteX3" fmla="*/ 2052634 w 2994202"/>
              <a:gd name="connsiteY3" fmla="*/ 5153142 h 5161091"/>
              <a:gd name="connsiteX4" fmla="*/ 0 w 2994202"/>
              <a:gd name="connsiteY4" fmla="*/ 5161091 h 5161091"/>
              <a:gd name="connsiteX0" fmla="*/ 0 w 3175220"/>
              <a:gd name="connsiteY0" fmla="*/ 5165828 h 5165828"/>
              <a:gd name="connsiteX1" fmla="*/ 1151104 w 3175220"/>
              <a:gd name="connsiteY1" fmla="*/ 4737 h 5165828"/>
              <a:gd name="connsiteX2" fmla="*/ 3175220 w 3175220"/>
              <a:gd name="connsiteY2" fmla="*/ 0 h 5165828"/>
              <a:gd name="connsiteX3" fmla="*/ 2052634 w 3175220"/>
              <a:gd name="connsiteY3" fmla="*/ 5157879 h 5165828"/>
              <a:gd name="connsiteX4" fmla="*/ 0 w 3175220"/>
              <a:gd name="connsiteY4" fmla="*/ 5165828 h 5165828"/>
              <a:gd name="connsiteX0" fmla="*/ 0 w 3175220"/>
              <a:gd name="connsiteY0" fmla="*/ 5165828 h 5172207"/>
              <a:gd name="connsiteX1" fmla="*/ 1151104 w 3175220"/>
              <a:gd name="connsiteY1" fmla="*/ 4737 h 5172207"/>
              <a:gd name="connsiteX2" fmla="*/ 3175220 w 3175220"/>
              <a:gd name="connsiteY2" fmla="*/ 0 h 5172207"/>
              <a:gd name="connsiteX3" fmla="*/ 2052634 w 3175220"/>
              <a:gd name="connsiteY3" fmla="*/ 5172207 h 5172207"/>
              <a:gd name="connsiteX4" fmla="*/ 0 w 3175220"/>
              <a:gd name="connsiteY4" fmla="*/ 5165828 h 5172207"/>
              <a:gd name="connsiteX0" fmla="*/ 0 w 3175220"/>
              <a:gd name="connsiteY0" fmla="*/ 5165828 h 5169818"/>
              <a:gd name="connsiteX1" fmla="*/ 1151104 w 3175220"/>
              <a:gd name="connsiteY1" fmla="*/ 4737 h 5169818"/>
              <a:gd name="connsiteX2" fmla="*/ 3175220 w 3175220"/>
              <a:gd name="connsiteY2" fmla="*/ 0 h 5169818"/>
              <a:gd name="connsiteX3" fmla="*/ 2042355 w 3175220"/>
              <a:gd name="connsiteY3" fmla="*/ 5169818 h 5169818"/>
              <a:gd name="connsiteX4" fmla="*/ 0 w 3175220"/>
              <a:gd name="connsiteY4" fmla="*/ 5165828 h 516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5220" h="5169818">
                <a:moveTo>
                  <a:pt x="0" y="5165828"/>
                </a:moveTo>
                <a:lnTo>
                  <a:pt x="1151104" y="4737"/>
                </a:lnTo>
                <a:lnTo>
                  <a:pt x="3175220" y="0"/>
                </a:lnTo>
                <a:lnTo>
                  <a:pt x="2042355" y="5169818"/>
                </a:lnTo>
                <a:lnTo>
                  <a:pt x="0" y="5165828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6793" t="-250" r="-71873" b="-532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79B4F2A-E98C-BA8A-3FE6-FBF591933BFA}"/>
              </a:ext>
            </a:extLst>
          </p:cNvPr>
          <p:cNvSpPr>
            <a:spLocks/>
          </p:cNvSpPr>
          <p:nvPr userDrawn="1"/>
        </p:nvSpPr>
        <p:spPr>
          <a:xfrm rot="10800000">
            <a:off x="2957996" y="-9527"/>
            <a:ext cx="6186004" cy="5153141"/>
          </a:xfrm>
          <a:custGeom>
            <a:avLst/>
            <a:gdLst>
              <a:gd name="connsiteX0" fmla="*/ 0 w 4724400"/>
              <a:gd name="connsiteY0" fmla="*/ 0 h 6858000"/>
              <a:gd name="connsiteX1" fmla="*/ 472440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724400"/>
              <a:gd name="connsiteY0" fmla="*/ 9525 h 6867525"/>
              <a:gd name="connsiteX1" fmla="*/ 2771775 w 4724400"/>
              <a:gd name="connsiteY1" fmla="*/ 0 h 6867525"/>
              <a:gd name="connsiteX2" fmla="*/ 4724400 w 4724400"/>
              <a:gd name="connsiteY2" fmla="*/ 6867525 h 6867525"/>
              <a:gd name="connsiteX3" fmla="*/ 0 w 4724400"/>
              <a:gd name="connsiteY3" fmla="*/ 6867525 h 6867525"/>
              <a:gd name="connsiteX4" fmla="*/ 0 w 4724400"/>
              <a:gd name="connsiteY4" fmla="*/ 9525 h 6867525"/>
              <a:gd name="connsiteX0" fmla="*/ 0 w 4724400"/>
              <a:gd name="connsiteY0" fmla="*/ 0 h 6858000"/>
              <a:gd name="connsiteX1" fmla="*/ 337185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562475"/>
              <a:gd name="connsiteY0" fmla="*/ 0 h 6858000"/>
              <a:gd name="connsiteX1" fmla="*/ 3371850 w 4562475"/>
              <a:gd name="connsiteY1" fmla="*/ 0 h 6858000"/>
              <a:gd name="connsiteX2" fmla="*/ 4562475 w 4562475"/>
              <a:gd name="connsiteY2" fmla="*/ 6848475 h 6858000"/>
              <a:gd name="connsiteX3" fmla="*/ 0 w 4562475"/>
              <a:gd name="connsiteY3" fmla="*/ 6858000 h 6858000"/>
              <a:gd name="connsiteX4" fmla="*/ 0 w 4562475"/>
              <a:gd name="connsiteY4" fmla="*/ 0 h 6858000"/>
              <a:gd name="connsiteX0" fmla="*/ 0 w 4638675"/>
              <a:gd name="connsiteY0" fmla="*/ 0 h 6858000"/>
              <a:gd name="connsiteX1" fmla="*/ 3371850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5851099"/>
              <a:gd name="connsiteY0" fmla="*/ 9427 h 6867427"/>
              <a:gd name="connsiteX1" fmla="*/ 5851099 w 5851099"/>
              <a:gd name="connsiteY1" fmla="*/ 0 h 6867427"/>
              <a:gd name="connsiteX2" fmla="*/ 4638675 w 5851099"/>
              <a:gd name="connsiteY2" fmla="*/ 6867427 h 6867427"/>
              <a:gd name="connsiteX3" fmla="*/ 0 w 5851099"/>
              <a:gd name="connsiteY3" fmla="*/ 6867427 h 6867427"/>
              <a:gd name="connsiteX4" fmla="*/ 0 w 5851099"/>
              <a:gd name="connsiteY4" fmla="*/ 9427 h 6867427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38675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00967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45367"/>
              <a:gd name="connsiteY0" fmla="*/ 0 h 6858000"/>
              <a:gd name="connsiteX1" fmla="*/ 5945367 w 5945367"/>
              <a:gd name="connsiteY1" fmla="*/ 18852 h 6858000"/>
              <a:gd name="connsiteX2" fmla="*/ 4600967 w 5945367"/>
              <a:gd name="connsiteY2" fmla="*/ 6858000 h 6858000"/>
              <a:gd name="connsiteX3" fmla="*/ 0 w 5945367"/>
              <a:gd name="connsiteY3" fmla="*/ 6858000 h 6858000"/>
              <a:gd name="connsiteX4" fmla="*/ 0 w 5945367"/>
              <a:gd name="connsiteY4" fmla="*/ 0 h 6858000"/>
              <a:gd name="connsiteX0" fmla="*/ 0 w 5954794"/>
              <a:gd name="connsiteY0" fmla="*/ 1 h 6858001"/>
              <a:gd name="connsiteX1" fmla="*/ 5954794 w 5954794"/>
              <a:gd name="connsiteY1" fmla="*/ 0 h 6858001"/>
              <a:gd name="connsiteX2" fmla="*/ 4600967 w 5954794"/>
              <a:gd name="connsiteY2" fmla="*/ 6858001 h 6858001"/>
              <a:gd name="connsiteX3" fmla="*/ 0 w 5954794"/>
              <a:gd name="connsiteY3" fmla="*/ 6858001 h 6858001"/>
              <a:gd name="connsiteX4" fmla="*/ 0 w 5954794"/>
              <a:gd name="connsiteY4" fmla="*/ 1 h 6858001"/>
              <a:gd name="connsiteX0" fmla="*/ 0 w 5954794"/>
              <a:gd name="connsiteY0" fmla="*/ 1 h 6858001"/>
              <a:gd name="connsiteX1" fmla="*/ 5954794 w 5954794"/>
              <a:gd name="connsiteY1" fmla="*/ 0 h 6858001"/>
              <a:gd name="connsiteX2" fmla="*/ 4971535 w 5954794"/>
              <a:gd name="connsiteY2" fmla="*/ 6849462 h 6858001"/>
              <a:gd name="connsiteX3" fmla="*/ 0 w 5954794"/>
              <a:gd name="connsiteY3" fmla="*/ 6858001 h 6858001"/>
              <a:gd name="connsiteX4" fmla="*/ 0 w 5954794"/>
              <a:gd name="connsiteY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4794" h="6858001">
                <a:moveTo>
                  <a:pt x="0" y="1"/>
                </a:moveTo>
                <a:lnTo>
                  <a:pt x="5954794" y="0"/>
                </a:lnTo>
                <a:lnTo>
                  <a:pt x="4971535" y="6849462"/>
                </a:lnTo>
                <a:lnTo>
                  <a:pt x="0" y="685800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 descr="Ein Bild, das Symbol, Grafiken, Logo, Schrift enthält.&#10;&#10;Automatisch generierte Beschreibung">
            <a:extLst>
              <a:ext uri="{FF2B5EF4-FFF2-40B4-BE49-F238E27FC236}">
                <a16:creationId xmlns:a16="http://schemas.microsoft.com/office/drawing/2014/main" id="{1BA26A74-138B-53FC-2CAF-BA8C019BF3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67000"/>
          </a:blip>
          <a:srcRect r="22398" b="24842"/>
          <a:stretch/>
        </p:blipFill>
        <p:spPr>
          <a:xfrm>
            <a:off x="-1145794" y="1264876"/>
            <a:ext cx="3981847" cy="386574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7D71A92-7DE2-3FBE-5DB2-2BC19B703A6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/Agendapunkt mit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68C4A70-4CB0-4862-2F58-6E470B4BD757}"/>
              </a:ext>
            </a:extLst>
          </p:cNvPr>
          <p:cNvSpPr/>
          <p:nvPr userDrawn="1"/>
        </p:nvSpPr>
        <p:spPr>
          <a:xfrm>
            <a:off x="0" y="0"/>
            <a:ext cx="3489566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247450" y="575100"/>
            <a:ext cx="2944638" cy="381402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50" b="1">
                <a:solidFill>
                  <a:schemeClr val="bg1"/>
                </a:solidFill>
              </a:defRPr>
            </a:lvl1pPr>
            <a:lvl2pPr marL="202400" indent="0">
              <a:buNone/>
              <a:defRPr/>
            </a:lvl2pPr>
            <a:lvl3pPr marL="404800" indent="0">
              <a:buNone/>
              <a:defRPr/>
            </a:lvl3pPr>
            <a:lvl4pPr marL="602439" indent="0">
              <a:buNone/>
              <a:defRPr/>
            </a:lvl4pPr>
            <a:lvl5pPr marL="80603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7A887C22-3F53-6A08-2F27-C1FBBA8877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37015" y="575100"/>
            <a:ext cx="5155763" cy="26999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202400" indent="0">
              <a:buNone/>
              <a:defRPr/>
            </a:lvl2pPr>
            <a:lvl3pPr marL="404800" indent="0">
              <a:buNone/>
              <a:defRPr/>
            </a:lvl3pPr>
            <a:lvl4pPr marL="602439" indent="0">
              <a:buNone/>
              <a:defRPr/>
            </a:lvl4pPr>
            <a:lvl5pPr marL="80603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7A99CFE-6EB5-C8EE-B6D2-3FB0A4A18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015" y="877500"/>
            <a:ext cx="5155763" cy="3511620"/>
          </a:xfrm>
          <a:prstGeom prst="rect">
            <a:avLst/>
          </a:prstGeom>
        </p:spPr>
        <p:txBody>
          <a:bodyPr/>
          <a:lstStyle>
            <a:lvl1pPr marL="214313" indent="-214313"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B7CAA972-DBC0-9C78-D061-4D961AE17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34C771BB-CB4C-6267-5EE2-2F52A14A3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54388AD-8D8F-0698-2617-C54A15258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0" name="Gerade Verbindung 19">
            <a:extLst>
              <a:ext uri="{FF2B5EF4-FFF2-40B4-BE49-F238E27FC236}">
                <a16:creationId xmlns:a16="http://schemas.microsoft.com/office/drawing/2014/main" id="{7CD5FC9C-3E60-E04F-E0B5-88D1234E54CC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0214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halt2_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1715E8-C2B7-F275-A9A0-2983C7048D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798" r="22798"/>
          <a:stretch/>
        </p:blipFill>
        <p:spPr>
          <a:xfrm>
            <a:off x="4766370" y="-3221"/>
            <a:ext cx="4382044" cy="515637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80C311E-B8F2-63B3-4CB0-AF429CFA8D14}"/>
              </a:ext>
            </a:extLst>
          </p:cNvPr>
          <p:cNvSpPr/>
          <p:nvPr userDrawn="1"/>
        </p:nvSpPr>
        <p:spPr>
          <a:xfrm>
            <a:off x="0" y="-6440"/>
            <a:ext cx="5789053" cy="5156379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9053" h="5156379">
                <a:moveTo>
                  <a:pt x="0" y="6439"/>
                </a:moveTo>
                <a:lnTo>
                  <a:pt x="5789053" y="0"/>
                </a:lnTo>
                <a:lnTo>
                  <a:pt x="4919730" y="5156379"/>
                </a:lnTo>
                <a:lnTo>
                  <a:pt x="0" y="5149939"/>
                </a:lnTo>
                <a:lnTo>
                  <a:pt x="0" y="6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6CBF7C-4EF9-0F88-0849-23A0015E9A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15966" y="157803"/>
            <a:ext cx="1928033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6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_W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5">
            <a:extLst>
              <a:ext uri="{FF2B5EF4-FFF2-40B4-BE49-F238E27FC236}">
                <a16:creationId xmlns:a16="http://schemas.microsoft.com/office/drawing/2014/main" id="{32CB0D9A-BDC7-946B-8EF7-BEA2ADC05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196" y="1033352"/>
            <a:ext cx="2566406" cy="621801"/>
          </a:xfrm>
          <a:prstGeom prst="rect">
            <a:avLst/>
          </a:prstGeom>
        </p:spPr>
        <p:txBody>
          <a:bodyPr anchor="t" anchorCtr="0"/>
          <a:lstStyle>
            <a:lvl1pPr>
              <a:defRPr sz="1875" b="1" i="0" cap="none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E8FB775-B6D0-EFC3-849A-E9FDC87CDF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8196" y="1851025"/>
            <a:ext cx="2566406" cy="27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 marL="269868" indent="0">
              <a:buNone/>
              <a:defRPr sz="1600"/>
            </a:lvl2pPr>
            <a:lvl3pPr marL="539737" indent="0">
              <a:buNone/>
              <a:defRPr sz="1600"/>
            </a:lvl3pPr>
            <a:lvl4pPr marL="803255" indent="0">
              <a:buNone/>
              <a:defRPr sz="1600"/>
            </a:lvl4pPr>
            <a:lvl5pPr marL="1074710" indent="0">
              <a:buNone/>
              <a:defRPr sz="16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AC69BAD-30B0-DE56-8928-EF49E93ED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8871" y="0"/>
            <a:ext cx="1113462" cy="87749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79B4F2A-E98C-BA8A-3FE6-FBF591933BFA}"/>
              </a:ext>
            </a:extLst>
          </p:cNvPr>
          <p:cNvSpPr>
            <a:spLocks/>
          </p:cNvSpPr>
          <p:nvPr userDrawn="1"/>
        </p:nvSpPr>
        <p:spPr>
          <a:xfrm rot="10800000">
            <a:off x="2957996" y="-9527"/>
            <a:ext cx="6186004" cy="5153141"/>
          </a:xfrm>
          <a:custGeom>
            <a:avLst/>
            <a:gdLst>
              <a:gd name="connsiteX0" fmla="*/ 0 w 4724400"/>
              <a:gd name="connsiteY0" fmla="*/ 0 h 6858000"/>
              <a:gd name="connsiteX1" fmla="*/ 472440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724400"/>
              <a:gd name="connsiteY0" fmla="*/ 9525 h 6867525"/>
              <a:gd name="connsiteX1" fmla="*/ 2771775 w 4724400"/>
              <a:gd name="connsiteY1" fmla="*/ 0 h 6867525"/>
              <a:gd name="connsiteX2" fmla="*/ 4724400 w 4724400"/>
              <a:gd name="connsiteY2" fmla="*/ 6867525 h 6867525"/>
              <a:gd name="connsiteX3" fmla="*/ 0 w 4724400"/>
              <a:gd name="connsiteY3" fmla="*/ 6867525 h 6867525"/>
              <a:gd name="connsiteX4" fmla="*/ 0 w 4724400"/>
              <a:gd name="connsiteY4" fmla="*/ 9525 h 6867525"/>
              <a:gd name="connsiteX0" fmla="*/ 0 w 4724400"/>
              <a:gd name="connsiteY0" fmla="*/ 0 h 6858000"/>
              <a:gd name="connsiteX1" fmla="*/ 337185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562475"/>
              <a:gd name="connsiteY0" fmla="*/ 0 h 6858000"/>
              <a:gd name="connsiteX1" fmla="*/ 3371850 w 4562475"/>
              <a:gd name="connsiteY1" fmla="*/ 0 h 6858000"/>
              <a:gd name="connsiteX2" fmla="*/ 4562475 w 4562475"/>
              <a:gd name="connsiteY2" fmla="*/ 6848475 h 6858000"/>
              <a:gd name="connsiteX3" fmla="*/ 0 w 4562475"/>
              <a:gd name="connsiteY3" fmla="*/ 6858000 h 6858000"/>
              <a:gd name="connsiteX4" fmla="*/ 0 w 4562475"/>
              <a:gd name="connsiteY4" fmla="*/ 0 h 6858000"/>
              <a:gd name="connsiteX0" fmla="*/ 0 w 4638675"/>
              <a:gd name="connsiteY0" fmla="*/ 0 h 6858000"/>
              <a:gd name="connsiteX1" fmla="*/ 3371850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5851099"/>
              <a:gd name="connsiteY0" fmla="*/ 9427 h 6867427"/>
              <a:gd name="connsiteX1" fmla="*/ 5851099 w 5851099"/>
              <a:gd name="connsiteY1" fmla="*/ 0 h 6867427"/>
              <a:gd name="connsiteX2" fmla="*/ 4638675 w 5851099"/>
              <a:gd name="connsiteY2" fmla="*/ 6867427 h 6867427"/>
              <a:gd name="connsiteX3" fmla="*/ 0 w 5851099"/>
              <a:gd name="connsiteY3" fmla="*/ 6867427 h 6867427"/>
              <a:gd name="connsiteX4" fmla="*/ 0 w 5851099"/>
              <a:gd name="connsiteY4" fmla="*/ 9427 h 6867427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38675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00967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45367"/>
              <a:gd name="connsiteY0" fmla="*/ 0 h 6858000"/>
              <a:gd name="connsiteX1" fmla="*/ 5945367 w 5945367"/>
              <a:gd name="connsiteY1" fmla="*/ 18852 h 6858000"/>
              <a:gd name="connsiteX2" fmla="*/ 4600967 w 5945367"/>
              <a:gd name="connsiteY2" fmla="*/ 6858000 h 6858000"/>
              <a:gd name="connsiteX3" fmla="*/ 0 w 5945367"/>
              <a:gd name="connsiteY3" fmla="*/ 6858000 h 6858000"/>
              <a:gd name="connsiteX4" fmla="*/ 0 w 5945367"/>
              <a:gd name="connsiteY4" fmla="*/ 0 h 6858000"/>
              <a:gd name="connsiteX0" fmla="*/ 0 w 5954794"/>
              <a:gd name="connsiteY0" fmla="*/ 1 h 6858001"/>
              <a:gd name="connsiteX1" fmla="*/ 5954794 w 5954794"/>
              <a:gd name="connsiteY1" fmla="*/ 0 h 6858001"/>
              <a:gd name="connsiteX2" fmla="*/ 4600967 w 5954794"/>
              <a:gd name="connsiteY2" fmla="*/ 6858001 h 6858001"/>
              <a:gd name="connsiteX3" fmla="*/ 0 w 5954794"/>
              <a:gd name="connsiteY3" fmla="*/ 6858001 h 6858001"/>
              <a:gd name="connsiteX4" fmla="*/ 0 w 5954794"/>
              <a:gd name="connsiteY4" fmla="*/ 1 h 6858001"/>
              <a:gd name="connsiteX0" fmla="*/ 0 w 5954794"/>
              <a:gd name="connsiteY0" fmla="*/ 1 h 6858001"/>
              <a:gd name="connsiteX1" fmla="*/ 5954794 w 5954794"/>
              <a:gd name="connsiteY1" fmla="*/ 0 h 6858001"/>
              <a:gd name="connsiteX2" fmla="*/ 4971535 w 5954794"/>
              <a:gd name="connsiteY2" fmla="*/ 6849462 h 6858001"/>
              <a:gd name="connsiteX3" fmla="*/ 0 w 5954794"/>
              <a:gd name="connsiteY3" fmla="*/ 6858001 h 6858001"/>
              <a:gd name="connsiteX4" fmla="*/ 0 w 5954794"/>
              <a:gd name="connsiteY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4794" h="6858001">
                <a:moveTo>
                  <a:pt x="0" y="1"/>
                </a:moveTo>
                <a:lnTo>
                  <a:pt x="5954794" y="0"/>
                </a:lnTo>
                <a:lnTo>
                  <a:pt x="4971535" y="6849462"/>
                </a:lnTo>
                <a:lnTo>
                  <a:pt x="0" y="6858001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8A735E4-C04F-3CAD-04D2-32B791C26E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91025" cy="515302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EAB0CA21-E2D0-93FC-BDD1-AEEFEBB3F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9638" y="1493838"/>
            <a:ext cx="4044950" cy="2833687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0CA492-A746-4E62-DC55-6919BA6A6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27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F4BCD4-2B79-068E-0E7C-E11582028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A6C526-DDA4-97C2-733F-541501876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2296DF-4239-39B7-5DB9-F3C8FAEFB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A0FA65-1C6A-FE57-6E66-A8C0D67D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91889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5E2632-A8A0-AE9B-63C2-551443E2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424ACE-E629-C497-75D2-93E59771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C70D8A-6AC9-4ACE-9607-3A5B1A44C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BD401D-35D4-2D8A-890A-7060CFD78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52669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_W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5">
            <a:extLst>
              <a:ext uri="{FF2B5EF4-FFF2-40B4-BE49-F238E27FC236}">
                <a16:creationId xmlns:a16="http://schemas.microsoft.com/office/drawing/2014/main" id="{748C0F19-314F-350C-DCDF-3B0AA103A8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71749"/>
            <a:ext cx="2848709" cy="257175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7" name="Bildplatzhalter 5">
            <a:extLst>
              <a:ext uri="{FF2B5EF4-FFF2-40B4-BE49-F238E27FC236}">
                <a16:creationId xmlns:a16="http://schemas.microsoft.com/office/drawing/2014/main" id="{6FC2104B-E081-8F0D-BA80-CFE22CCE5B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844436" cy="257175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4" name="Rechteck 1">
            <a:extLst>
              <a:ext uri="{FF2B5EF4-FFF2-40B4-BE49-F238E27FC236}">
                <a16:creationId xmlns:a16="http://schemas.microsoft.com/office/drawing/2014/main" id="{F8650328-FB72-901B-0425-FBCBABC708BF}"/>
              </a:ext>
            </a:extLst>
          </p:cNvPr>
          <p:cNvSpPr>
            <a:spLocks/>
          </p:cNvSpPr>
          <p:nvPr userDrawn="1"/>
        </p:nvSpPr>
        <p:spPr>
          <a:xfrm rot="10800000">
            <a:off x="2338953" y="-14140"/>
            <a:ext cx="6813370" cy="5164711"/>
          </a:xfrm>
          <a:custGeom>
            <a:avLst/>
            <a:gdLst>
              <a:gd name="connsiteX0" fmla="*/ 0 w 4724400"/>
              <a:gd name="connsiteY0" fmla="*/ 0 h 6858000"/>
              <a:gd name="connsiteX1" fmla="*/ 472440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724400"/>
              <a:gd name="connsiteY0" fmla="*/ 9525 h 6867525"/>
              <a:gd name="connsiteX1" fmla="*/ 2771775 w 4724400"/>
              <a:gd name="connsiteY1" fmla="*/ 0 h 6867525"/>
              <a:gd name="connsiteX2" fmla="*/ 4724400 w 4724400"/>
              <a:gd name="connsiteY2" fmla="*/ 6867525 h 6867525"/>
              <a:gd name="connsiteX3" fmla="*/ 0 w 4724400"/>
              <a:gd name="connsiteY3" fmla="*/ 6867525 h 6867525"/>
              <a:gd name="connsiteX4" fmla="*/ 0 w 4724400"/>
              <a:gd name="connsiteY4" fmla="*/ 9525 h 6867525"/>
              <a:gd name="connsiteX0" fmla="*/ 0 w 4724400"/>
              <a:gd name="connsiteY0" fmla="*/ 0 h 6858000"/>
              <a:gd name="connsiteX1" fmla="*/ 337185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562475"/>
              <a:gd name="connsiteY0" fmla="*/ 0 h 6858000"/>
              <a:gd name="connsiteX1" fmla="*/ 3371850 w 4562475"/>
              <a:gd name="connsiteY1" fmla="*/ 0 h 6858000"/>
              <a:gd name="connsiteX2" fmla="*/ 4562475 w 4562475"/>
              <a:gd name="connsiteY2" fmla="*/ 6848475 h 6858000"/>
              <a:gd name="connsiteX3" fmla="*/ 0 w 4562475"/>
              <a:gd name="connsiteY3" fmla="*/ 6858000 h 6858000"/>
              <a:gd name="connsiteX4" fmla="*/ 0 w 4562475"/>
              <a:gd name="connsiteY4" fmla="*/ 0 h 6858000"/>
              <a:gd name="connsiteX0" fmla="*/ 0 w 4638675"/>
              <a:gd name="connsiteY0" fmla="*/ 0 h 6858000"/>
              <a:gd name="connsiteX1" fmla="*/ 3371850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5851099"/>
              <a:gd name="connsiteY0" fmla="*/ 9427 h 6867427"/>
              <a:gd name="connsiteX1" fmla="*/ 5851099 w 5851099"/>
              <a:gd name="connsiteY1" fmla="*/ 0 h 6867427"/>
              <a:gd name="connsiteX2" fmla="*/ 4638675 w 5851099"/>
              <a:gd name="connsiteY2" fmla="*/ 6867427 h 6867427"/>
              <a:gd name="connsiteX3" fmla="*/ 0 w 5851099"/>
              <a:gd name="connsiteY3" fmla="*/ 6867427 h 6867427"/>
              <a:gd name="connsiteX4" fmla="*/ 0 w 5851099"/>
              <a:gd name="connsiteY4" fmla="*/ 9427 h 6867427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38675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00967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45367"/>
              <a:gd name="connsiteY0" fmla="*/ 0 h 6858000"/>
              <a:gd name="connsiteX1" fmla="*/ 5945367 w 5945367"/>
              <a:gd name="connsiteY1" fmla="*/ 18852 h 6858000"/>
              <a:gd name="connsiteX2" fmla="*/ 4600967 w 5945367"/>
              <a:gd name="connsiteY2" fmla="*/ 6858000 h 6858000"/>
              <a:gd name="connsiteX3" fmla="*/ 0 w 5945367"/>
              <a:gd name="connsiteY3" fmla="*/ 6858000 h 6858000"/>
              <a:gd name="connsiteX4" fmla="*/ 0 w 5945367"/>
              <a:gd name="connsiteY4" fmla="*/ 0 h 6858000"/>
              <a:gd name="connsiteX0" fmla="*/ 0 w 5954794"/>
              <a:gd name="connsiteY0" fmla="*/ 1 h 6858001"/>
              <a:gd name="connsiteX1" fmla="*/ 5954794 w 5954794"/>
              <a:gd name="connsiteY1" fmla="*/ 0 h 6858001"/>
              <a:gd name="connsiteX2" fmla="*/ 4600967 w 5954794"/>
              <a:gd name="connsiteY2" fmla="*/ 6858001 h 6858001"/>
              <a:gd name="connsiteX3" fmla="*/ 0 w 5954794"/>
              <a:gd name="connsiteY3" fmla="*/ 6858001 h 6858001"/>
              <a:gd name="connsiteX4" fmla="*/ 0 w 5954794"/>
              <a:gd name="connsiteY4" fmla="*/ 1 h 6858001"/>
              <a:gd name="connsiteX0" fmla="*/ 3129699 w 9084493"/>
              <a:gd name="connsiteY0" fmla="*/ 1 h 6876855"/>
              <a:gd name="connsiteX1" fmla="*/ 9084493 w 9084493"/>
              <a:gd name="connsiteY1" fmla="*/ 0 h 6876855"/>
              <a:gd name="connsiteX2" fmla="*/ 7730666 w 9084493"/>
              <a:gd name="connsiteY2" fmla="*/ 6858001 h 6876855"/>
              <a:gd name="connsiteX3" fmla="*/ 0 w 9084493"/>
              <a:gd name="connsiteY3" fmla="*/ 6876855 h 6876855"/>
              <a:gd name="connsiteX4" fmla="*/ 3129699 w 9084493"/>
              <a:gd name="connsiteY4" fmla="*/ 1 h 6876855"/>
              <a:gd name="connsiteX0" fmla="*/ 9427 w 9084493"/>
              <a:gd name="connsiteY0" fmla="*/ 0 h 6886281"/>
              <a:gd name="connsiteX1" fmla="*/ 9084493 w 9084493"/>
              <a:gd name="connsiteY1" fmla="*/ 9426 h 6886281"/>
              <a:gd name="connsiteX2" fmla="*/ 7730666 w 9084493"/>
              <a:gd name="connsiteY2" fmla="*/ 6867427 h 6886281"/>
              <a:gd name="connsiteX3" fmla="*/ 0 w 9084493"/>
              <a:gd name="connsiteY3" fmla="*/ 6886281 h 6886281"/>
              <a:gd name="connsiteX4" fmla="*/ 9427 w 9084493"/>
              <a:gd name="connsiteY4" fmla="*/ 0 h 688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4493" h="6886281">
                <a:moveTo>
                  <a:pt x="9427" y="0"/>
                </a:moveTo>
                <a:lnTo>
                  <a:pt x="9084493" y="9426"/>
                </a:lnTo>
                <a:lnTo>
                  <a:pt x="7730666" y="6867427"/>
                </a:lnTo>
                <a:lnTo>
                  <a:pt x="0" y="6886281"/>
                </a:lnTo>
                <a:cubicBezTo>
                  <a:pt x="3142" y="4590854"/>
                  <a:pt x="6285" y="2295427"/>
                  <a:pt x="9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83CBA77-30AC-30DD-8D74-893B85AD37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5452" y="1034715"/>
            <a:ext cx="4629150" cy="749287"/>
          </a:xfrm>
          <a:prstGeom prst="rect">
            <a:avLst/>
          </a:prstGeom>
        </p:spPr>
        <p:txBody>
          <a:bodyPr anchor="t" anchorCtr="0"/>
          <a:lstStyle>
            <a:lvl1pPr>
              <a:defRPr sz="2250" b="1" i="0" cap="none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 </a:t>
            </a:r>
            <a:br>
              <a:rPr lang="de-DE" dirty="0"/>
            </a:br>
            <a:r>
              <a:rPr lang="de-DE" dirty="0"/>
              <a:t>bearbeiten</a:t>
            </a:r>
            <a:br>
              <a:rPr lang="de-DE" dirty="0"/>
            </a:br>
            <a:endParaRPr lang="de-DE" dirty="0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87A23E72-CDD5-D57C-63B0-0288F58048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5452" y="2065036"/>
            <a:ext cx="4629150" cy="27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 marL="269868" indent="0">
              <a:buNone/>
              <a:defRPr sz="1600"/>
            </a:lvl2pPr>
            <a:lvl3pPr marL="539737" indent="0">
              <a:buNone/>
              <a:defRPr sz="1600"/>
            </a:lvl3pPr>
            <a:lvl4pPr marL="803255" indent="0">
              <a:buNone/>
              <a:defRPr sz="1600"/>
            </a:lvl4pPr>
            <a:lvl5pPr marL="1074710" indent="0">
              <a:buNone/>
              <a:defRPr sz="16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A4DC63-14C3-37DE-BA25-F9FCC87F1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40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_W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5">
            <a:extLst>
              <a:ext uri="{FF2B5EF4-FFF2-40B4-BE49-F238E27FC236}">
                <a16:creationId xmlns:a16="http://schemas.microsoft.com/office/drawing/2014/main" id="{6FC2104B-E081-8F0D-BA80-CFE22CCE5B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844436" cy="5143499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5" name="Rechteck 1">
            <a:extLst>
              <a:ext uri="{FF2B5EF4-FFF2-40B4-BE49-F238E27FC236}">
                <a16:creationId xmlns:a16="http://schemas.microsoft.com/office/drawing/2014/main" id="{DDA70A5C-5F00-1AD5-FCEF-5A279CE5B676}"/>
              </a:ext>
            </a:extLst>
          </p:cNvPr>
          <p:cNvSpPr>
            <a:spLocks/>
          </p:cNvSpPr>
          <p:nvPr userDrawn="1"/>
        </p:nvSpPr>
        <p:spPr>
          <a:xfrm rot="10800000">
            <a:off x="2338953" y="-14140"/>
            <a:ext cx="6813370" cy="5164711"/>
          </a:xfrm>
          <a:custGeom>
            <a:avLst/>
            <a:gdLst>
              <a:gd name="connsiteX0" fmla="*/ 0 w 4724400"/>
              <a:gd name="connsiteY0" fmla="*/ 0 h 6858000"/>
              <a:gd name="connsiteX1" fmla="*/ 472440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724400"/>
              <a:gd name="connsiteY0" fmla="*/ 9525 h 6867525"/>
              <a:gd name="connsiteX1" fmla="*/ 2771775 w 4724400"/>
              <a:gd name="connsiteY1" fmla="*/ 0 h 6867525"/>
              <a:gd name="connsiteX2" fmla="*/ 4724400 w 4724400"/>
              <a:gd name="connsiteY2" fmla="*/ 6867525 h 6867525"/>
              <a:gd name="connsiteX3" fmla="*/ 0 w 4724400"/>
              <a:gd name="connsiteY3" fmla="*/ 6867525 h 6867525"/>
              <a:gd name="connsiteX4" fmla="*/ 0 w 4724400"/>
              <a:gd name="connsiteY4" fmla="*/ 9525 h 6867525"/>
              <a:gd name="connsiteX0" fmla="*/ 0 w 4724400"/>
              <a:gd name="connsiteY0" fmla="*/ 0 h 6858000"/>
              <a:gd name="connsiteX1" fmla="*/ 337185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562475"/>
              <a:gd name="connsiteY0" fmla="*/ 0 h 6858000"/>
              <a:gd name="connsiteX1" fmla="*/ 3371850 w 4562475"/>
              <a:gd name="connsiteY1" fmla="*/ 0 h 6858000"/>
              <a:gd name="connsiteX2" fmla="*/ 4562475 w 4562475"/>
              <a:gd name="connsiteY2" fmla="*/ 6848475 h 6858000"/>
              <a:gd name="connsiteX3" fmla="*/ 0 w 4562475"/>
              <a:gd name="connsiteY3" fmla="*/ 6858000 h 6858000"/>
              <a:gd name="connsiteX4" fmla="*/ 0 w 4562475"/>
              <a:gd name="connsiteY4" fmla="*/ 0 h 6858000"/>
              <a:gd name="connsiteX0" fmla="*/ 0 w 4638675"/>
              <a:gd name="connsiteY0" fmla="*/ 0 h 6858000"/>
              <a:gd name="connsiteX1" fmla="*/ 3371850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5851099"/>
              <a:gd name="connsiteY0" fmla="*/ 9427 h 6867427"/>
              <a:gd name="connsiteX1" fmla="*/ 5851099 w 5851099"/>
              <a:gd name="connsiteY1" fmla="*/ 0 h 6867427"/>
              <a:gd name="connsiteX2" fmla="*/ 4638675 w 5851099"/>
              <a:gd name="connsiteY2" fmla="*/ 6867427 h 6867427"/>
              <a:gd name="connsiteX3" fmla="*/ 0 w 5851099"/>
              <a:gd name="connsiteY3" fmla="*/ 6867427 h 6867427"/>
              <a:gd name="connsiteX4" fmla="*/ 0 w 5851099"/>
              <a:gd name="connsiteY4" fmla="*/ 9427 h 6867427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38675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00967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45367"/>
              <a:gd name="connsiteY0" fmla="*/ 0 h 6858000"/>
              <a:gd name="connsiteX1" fmla="*/ 5945367 w 5945367"/>
              <a:gd name="connsiteY1" fmla="*/ 18852 h 6858000"/>
              <a:gd name="connsiteX2" fmla="*/ 4600967 w 5945367"/>
              <a:gd name="connsiteY2" fmla="*/ 6858000 h 6858000"/>
              <a:gd name="connsiteX3" fmla="*/ 0 w 5945367"/>
              <a:gd name="connsiteY3" fmla="*/ 6858000 h 6858000"/>
              <a:gd name="connsiteX4" fmla="*/ 0 w 5945367"/>
              <a:gd name="connsiteY4" fmla="*/ 0 h 6858000"/>
              <a:gd name="connsiteX0" fmla="*/ 0 w 5954794"/>
              <a:gd name="connsiteY0" fmla="*/ 1 h 6858001"/>
              <a:gd name="connsiteX1" fmla="*/ 5954794 w 5954794"/>
              <a:gd name="connsiteY1" fmla="*/ 0 h 6858001"/>
              <a:gd name="connsiteX2" fmla="*/ 4600967 w 5954794"/>
              <a:gd name="connsiteY2" fmla="*/ 6858001 h 6858001"/>
              <a:gd name="connsiteX3" fmla="*/ 0 w 5954794"/>
              <a:gd name="connsiteY3" fmla="*/ 6858001 h 6858001"/>
              <a:gd name="connsiteX4" fmla="*/ 0 w 5954794"/>
              <a:gd name="connsiteY4" fmla="*/ 1 h 6858001"/>
              <a:gd name="connsiteX0" fmla="*/ 3129699 w 9084493"/>
              <a:gd name="connsiteY0" fmla="*/ 1 h 6876855"/>
              <a:gd name="connsiteX1" fmla="*/ 9084493 w 9084493"/>
              <a:gd name="connsiteY1" fmla="*/ 0 h 6876855"/>
              <a:gd name="connsiteX2" fmla="*/ 7730666 w 9084493"/>
              <a:gd name="connsiteY2" fmla="*/ 6858001 h 6876855"/>
              <a:gd name="connsiteX3" fmla="*/ 0 w 9084493"/>
              <a:gd name="connsiteY3" fmla="*/ 6876855 h 6876855"/>
              <a:gd name="connsiteX4" fmla="*/ 3129699 w 9084493"/>
              <a:gd name="connsiteY4" fmla="*/ 1 h 6876855"/>
              <a:gd name="connsiteX0" fmla="*/ 9427 w 9084493"/>
              <a:gd name="connsiteY0" fmla="*/ 0 h 6886281"/>
              <a:gd name="connsiteX1" fmla="*/ 9084493 w 9084493"/>
              <a:gd name="connsiteY1" fmla="*/ 9426 h 6886281"/>
              <a:gd name="connsiteX2" fmla="*/ 7730666 w 9084493"/>
              <a:gd name="connsiteY2" fmla="*/ 6867427 h 6886281"/>
              <a:gd name="connsiteX3" fmla="*/ 0 w 9084493"/>
              <a:gd name="connsiteY3" fmla="*/ 6886281 h 6886281"/>
              <a:gd name="connsiteX4" fmla="*/ 9427 w 9084493"/>
              <a:gd name="connsiteY4" fmla="*/ 0 h 688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4493" h="6886281">
                <a:moveTo>
                  <a:pt x="9427" y="0"/>
                </a:moveTo>
                <a:lnTo>
                  <a:pt x="9084493" y="9426"/>
                </a:lnTo>
                <a:lnTo>
                  <a:pt x="7730666" y="6867427"/>
                </a:lnTo>
                <a:lnTo>
                  <a:pt x="0" y="6886281"/>
                </a:lnTo>
                <a:cubicBezTo>
                  <a:pt x="3142" y="4590854"/>
                  <a:pt x="6285" y="2295427"/>
                  <a:pt x="9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2BA8ED3-FC77-04C6-1DD3-98A042CBBB16}"/>
              </a:ext>
            </a:extLst>
          </p:cNvPr>
          <p:cNvSpPr/>
          <p:nvPr userDrawn="1"/>
        </p:nvSpPr>
        <p:spPr>
          <a:xfrm>
            <a:off x="2298991" y="-1"/>
            <a:ext cx="1449371" cy="5143501"/>
          </a:xfrm>
          <a:custGeom>
            <a:avLst/>
            <a:gdLst>
              <a:gd name="connsiteX0" fmla="*/ 0 w 527901"/>
              <a:gd name="connsiteY0" fmla="*/ 0 h 6867428"/>
              <a:gd name="connsiteX1" fmla="*/ 527901 w 527901"/>
              <a:gd name="connsiteY1" fmla="*/ 0 h 6867428"/>
              <a:gd name="connsiteX2" fmla="*/ 527901 w 527901"/>
              <a:gd name="connsiteY2" fmla="*/ 6867428 h 6867428"/>
              <a:gd name="connsiteX3" fmla="*/ 0 w 527901"/>
              <a:gd name="connsiteY3" fmla="*/ 6867428 h 6867428"/>
              <a:gd name="connsiteX4" fmla="*/ 0 w 527901"/>
              <a:gd name="connsiteY4" fmla="*/ 0 h 6867428"/>
              <a:gd name="connsiteX0" fmla="*/ 1404594 w 1932495"/>
              <a:gd name="connsiteY0" fmla="*/ 0 h 6867428"/>
              <a:gd name="connsiteX1" fmla="*/ 1932495 w 1932495"/>
              <a:gd name="connsiteY1" fmla="*/ 0 h 6867428"/>
              <a:gd name="connsiteX2" fmla="*/ 1932495 w 1932495"/>
              <a:gd name="connsiteY2" fmla="*/ 6867428 h 6867428"/>
              <a:gd name="connsiteX3" fmla="*/ 0 w 1932495"/>
              <a:gd name="connsiteY3" fmla="*/ 6858001 h 6867428"/>
              <a:gd name="connsiteX4" fmla="*/ 1404594 w 1932495"/>
              <a:gd name="connsiteY4" fmla="*/ 0 h 6867428"/>
              <a:gd name="connsiteX0" fmla="*/ 1404594 w 1932495"/>
              <a:gd name="connsiteY0" fmla="*/ 0 h 6858001"/>
              <a:gd name="connsiteX1" fmla="*/ 1932495 w 1932495"/>
              <a:gd name="connsiteY1" fmla="*/ 0 h 6858001"/>
              <a:gd name="connsiteX2" fmla="*/ 537328 w 1932495"/>
              <a:gd name="connsiteY2" fmla="*/ 6848575 h 6858001"/>
              <a:gd name="connsiteX3" fmla="*/ 0 w 1932495"/>
              <a:gd name="connsiteY3" fmla="*/ 6858001 h 6858001"/>
              <a:gd name="connsiteX4" fmla="*/ 1404594 w 1932495"/>
              <a:gd name="connsiteY4" fmla="*/ 0 h 6858001"/>
              <a:gd name="connsiteX0" fmla="*/ 1404594 w 1932495"/>
              <a:gd name="connsiteY0" fmla="*/ 0 h 6858001"/>
              <a:gd name="connsiteX1" fmla="*/ 1932495 w 1932495"/>
              <a:gd name="connsiteY1" fmla="*/ 0 h 6858001"/>
              <a:gd name="connsiteX2" fmla="*/ 556181 w 1932495"/>
              <a:gd name="connsiteY2" fmla="*/ 6858001 h 6858001"/>
              <a:gd name="connsiteX3" fmla="*/ 0 w 1932495"/>
              <a:gd name="connsiteY3" fmla="*/ 6858001 h 6858001"/>
              <a:gd name="connsiteX4" fmla="*/ 1404594 w 1932495"/>
              <a:gd name="connsiteY4" fmla="*/ 0 h 6858001"/>
              <a:gd name="connsiteX0" fmla="*/ 1404594 w 1932495"/>
              <a:gd name="connsiteY0" fmla="*/ 0 h 6858001"/>
              <a:gd name="connsiteX1" fmla="*/ 1932495 w 1932495"/>
              <a:gd name="connsiteY1" fmla="*/ 0 h 6858001"/>
              <a:gd name="connsiteX2" fmla="*/ 518474 w 1932495"/>
              <a:gd name="connsiteY2" fmla="*/ 6858001 h 6858001"/>
              <a:gd name="connsiteX3" fmla="*/ 0 w 1932495"/>
              <a:gd name="connsiteY3" fmla="*/ 6858001 h 6858001"/>
              <a:gd name="connsiteX4" fmla="*/ 1404594 w 1932495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2495" h="6858001">
                <a:moveTo>
                  <a:pt x="1404594" y="0"/>
                </a:moveTo>
                <a:lnTo>
                  <a:pt x="1932495" y="0"/>
                </a:lnTo>
                <a:lnTo>
                  <a:pt x="518474" y="6858001"/>
                </a:lnTo>
                <a:lnTo>
                  <a:pt x="0" y="6858001"/>
                </a:lnTo>
                <a:lnTo>
                  <a:pt x="1404594" y="0"/>
                </a:lnTo>
                <a:close/>
              </a:path>
            </a:pathLst>
          </a:custGeom>
          <a:solidFill>
            <a:srgbClr val="EFCE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FFA1E493-28D2-EA2C-D7C7-DB11720C8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5452" y="1034715"/>
            <a:ext cx="4629150" cy="749287"/>
          </a:xfrm>
          <a:prstGeom prst="rect">
            <a:avLst/>
          </a:prstGeom>
        </p:spPr>
        <p:txBody>
          <a:bodyPr anchor="t" anchorCtr="0"/>
          <a:lstStyle>
            <a:lvl1pPr>
              <a:defRPr sz="2250" b="1" i="0" cap="none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 </a:t>
            </a:r>
            <a:br>
              <a:rPr lang="de-DE" dirty="0"/>
            </a:br>
            <a:r>
              <a:rPr lang="de-DE" dirty="0"/>
              <a:t>bearbeiten</a:t>
            </a:r>
            <a:br>
              <a:rPr lang="de-DE" dirty="0"/>
            </a:br>
            <a:endParaRPr lang="de-DE" dirty="0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C20596EB-8710-DC26-58B6-1979D286F5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5452" y="2065036"/>
            <a:ext cx="4629150" cy="27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 marL="269868" indent="0">
              <a:buNone/>
              <a:defRPr sz="1600"/>
            </a:lvl2pPr>
            <a:lvl3pPr marL="539737" indent="0">
              <a:buNone/>
              <a:defRPr sz="1600"/>
            </a:lvl3pPr>
            <a:lvl4pPr marL="803255" indent="0">
              <a:buNone/>
              <a:defRPr sz="1600"/>
            </a:lvl4pPr>
            <a:lvl5pPr marL="1074710" indent="0">
              <a:buNone/>
              <a:defRPr sz="16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74AB30-5CD4-273F-38ED-092F6FCD6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3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_W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5">
            <a:extLst>
              <a:ext uri="{FF2B5EF4-FFF2-40B4-BE49-F238E27FC236}">
                <a16:creationId xmlns:a16="http://schemas.microsoft.com/office/drawing/2014/main" id="{6FC2104B-E081-8F0D-BA80-CFE22CCE5B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844436" cy="5143499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5" name="Rechteck 1">
            <a:extLst>
              <a:ext uri="{FF2B5EF4-FFF2-40B4-BE49-F238E27FC236}">
                <a16:creationId xmlns:a16="http://schemas.microsoft.com/office/drawing/2014/main" id="{DDA70A5C-5F00-1AD5-FCEF-5A279CE5B676}"/>
              </a:ext>
            </a:extLst>
          </p:cNvPr>
          <p:cNvSpPr>
            <a:spLocks/>
          </p:cNvSpPr>
          <p:nvPr userDrawn="1"/>
        </p:nvSpPr>
        <p:spPr>
          <a:xfrm rot="10800000">
            <a:off x="2338953" y="-14140"/>
            <a:ext cx="6813370" cy="5164711"/>
          </a:xfrm>
          <a:custGeom>
            <a:avLst/>
            <a:gdLst>
              <a:gd name="connsiteX0" fmla="*/ 0 w 4724400"/>
              <a:gd name="connsiteY0" fmla="*/ 0 h 6858000"/>
              <a:gd name="connsiteX1" fmla="*/ 472440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724400"/>
              <a:gd name="connsiteY0" fmla="*/ 9525 h 6867525"/>
              <a:gd name="connsiteX1" fmla="*/ 2771775 w 4724400"/>
              <a:gd name="connsiteY1" fmla="*/ 0 h 6867525"/>
              <a:gd name="connsiteX2" fmla="*/ 4724400 w 4724400"/>
              <a:gd name="connsiteY2" fmla="*/ 6867525 h 6867525"/>
              <a:gd name="connsiteX3" fmla="*/ 0 w 4724400"/>
              <a:gd name="connsiteY3" fmla="*/ 6867525 h 6867525"/>
              <a:gd name="connsiteX4" fmla="*/ 0 w 4724400"/>
              <a:gd name="connsiteY4" fmla="*/ 9525 h 6867525"/>
              <a:gd name="connsiteX0" fmla="*/ 0 w 4724400"/>
              <a:gd name="connsiteY0" fmla="*/ 0 h 6858000"/>
              <a:gd name="connsiteX1" fmla="*/ 3371850 w 4724400"/>
              <a:gd name="connsiteY1" fmla="*/ 0 h 6858000"/>
              <a:gd name="connsiteX2" fmla="*/ 4724400 w 4724400"/>
              <a:gd name="connsiteY2" fmla="*/ 6858000 h 6858000"/>
              <a:gd name="connsiteX3" fmla="*/ 0 w 4724400"/>
              <a:gd name="connsiteY3" fmla="*/ 6858000 h 6858000"/>
              <a:gd name="connsiteX4" fmla="*/ 0 w 4724400"/>
              <a:gd name="connsiteY4" fmla="*/ 0 h 6858000"/>
              <a:gd name="connsiteX0" fmla="*/ 0 w 4562475"/>
              <a:gd name="connsiteY0" fmla="*/ 0 h 6858000"/>
              <a:gd name="connsiteX1" fmla="*/ 3371850 w 4562475"/>
              <a:gd name="connsiteY1" fmla="*/ 0 h 6858000"/>
              <a:gd name="connsiteX2" fmla="*/ 4562475 w 4562475"/>
              <a:gd name="connsiteY2" fmla="*/ 6848475 h 6858000"/>
              <a:gd name="connsiteX3" fmla="*/ 0 w 4562475"/>
              <a:gd name="connsiteY3" fmla="*/ 6858000 h 6858000"/>
              <a:gd name="connsiteX4" fmla="*/ 0 w 4562475"/>
              <a:gd name="connsiteY4" fmla="*/ 0 h 6858000"/>
              <a:gd name="connsiteX0" fmla="*/ 0 w 4638675"/>
              <a:gd name="connsiteY0" fmla="*/ 0 h 6858000"/>
              <a:gd name="connsiteX1" fmla="*/ 3371850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5851099"/>
              <a:gd name="connsiteY0" fmla="*/ 9427 h 6867427"/>
              <a:gd name="connsiteX1" fmla="*/ 5851099 w 5851099"/>
              <a:gd name="connsiteY1" fmla="*/ 0 h 6867427"/>
              <a:gd name="connsiteX2" fmla="*/ 4638675 w 5851099"/>
              <a:gd name="connsiteY2" fmla="*/ 6867427 h 6867427"/>
              <a:gd name="connsiteX3" fmla="*/ 0 w 5851099"/>
              <a:gd name="connsiteY3" fmla="*/ 6867427 h 6867427"/>
              <a:gd name="connsiteX4" fmla="*/ 0 w 5851099"/>
              <a:gd name="connsiteY4" fmla="*/ 9427 h 6867427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38675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07660"/>
              <a:gd name="connsiteY0" fmla="*/ 0 h 6858000"/>
              <a:gd name="connsiteX1" fmla="*/ 5907660 w 5907660"/>
              <a:gd name="connsiteY1" fmla="*/ 9426 h 6858000"/>
              <a:gd name="connsiteX2" fmla="*/ 4600967 w 5907660"/>
              <a:gd name="connsiteY2" fmla="*/ 6858000 h 6858000"/>
              <a:gd name="connsiteX3" fmla="*/ 0 w 5907660"/>
              <a:gd name="connsiteY3" fmla="*/ 6858000 h 6858000"/>
              <a:gd name="connsiteX4" fmla="*/ 0 w 5907660"/>
              <a:gd name="connsiteY4" fmla="*/ 0 h 6858000"/>
              <a:gd name="connsiteX0" fmla="*/ 0 w 5945367"/>
              <a:gd name="connsiteY0" fmla="*/ 0 h 6858000"/>
              <a:gd name="connsiteX1" fmla="*/ 5945367 w 5945367"/>
              <a:gd name="connsiteY1" fmla="*/ 18852 h 6858000"/>
              <a:gd name="connsiteX2" fmla="*/ 4600967 w 5945367"/>
              <a:gd name="connsiteY2" fmla="*/ 6858000 h 6858000"/>
              <a:gd name="connsiteX3" fmla="*/ 0 w 5945367"/>
              <a:gd name="connsiteY3" fmla="*/ 6858000 h 6858000"/>
              <a:gd name="connsiteX4" fmla="*/ 0 w 5945367"/>
              <a:gd name="connsiteY4" fmla="*/ 0 h 6858000"/>
              <a:gd name="connsiteX0" fmla="*/ 0 w 5954794"/>
              <a:gd name="connsiteY0" fmla="*/ 1 h 6858001"/>
              <a:gd name="connsiteX1" fmla="*/ 5954794 w 5954794"/>
              <a:gd name="connsiteY1" fmla="*/ 0 h 6858001"/>
              <a:gd name="connsiteX2" fmla="*/ 4600967 w 5954794"/>
              <a:gd name="connsiteY2" fmla="*/ 6858001 h 6858001"/>
              <a:gd name="connsiteX3" fmla="*/ 0 w 5954794"/>
              <a:gd name="connsiteY3" fmla="*/ 6858001 h 6858001"/>
              <a:gd name="connsiteX4" fmla="*/ 0 w 5954794"/>
              <a:gd name="connsiteY4" fmla="*/ 1 h 6858001"/>
              <a:gd name="connsiteX0" fmla="*/ 3129699 w 9084493"/>
              <a:gd name="connsiteY0" fmla="*/ 1 h 6876855"/>
              <a:gd name="connsiteX1" fmla="*/ 9084493 w 9084493"/>
              <a:gd name="connsiteY1" fmla="*/ 0 h 6876855"/>
              <a:gd name="connsiteX2" fmla="*/ 7730666 w 9084493"/>
              <a:gd name="connsiteY2" fmla="*/ 6858001 h 6876855"/>
              <a:gd name="connsiteX3" fmla="*/ 0 w 9084493"/>
              <a:gd name="connsiteY3" fmla="*/ 6876855 h 6876855"/>
              <a:gd name="connsiteX4" fmla="*/ 3129699 w 9084493"/>
              <a:gd name="connsiteY4" fmla="*/ 1 h 6876855"/>
              <a:gd name="connsiteX0" fmla="*/ 9427 w 9084493"/>
              <a:gd name="connsiteY0" fmla="*/ 0 h 6886281"/>
              <a:gd name="connsiteX1" fmla="*/ 9084493 w 9084493"/>
              <a:gd name="connsiteY1" fmla="*/ 9426 h 6886281"/>
              <a:gd name="connsiteX2" fmla="*/ 7730666 w 9084493"/>
              <a:gd name="connsiteY2" fmla="*/ 6867427 h 6886281"/>
              <a:gd name="connsiteX3" fmla="*/ 0 w 9084493"/>
              <a:gd name="connsiteY3" fmla="*/ 6886281 h 6886281"/>
              <a:gd name="connsiteX4" fmla="*/ 9427 w 9084493"/>
              <a:gd name="connsiteY4" fmla="*/ 0 h 688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4493" h="6886281">
                <a:moveTo>
                  <a:pt x="9427" y="0"/>
                </a:moveTo>
                <a:lnTo>
                  <a:pt x="9084493" y="9426"/>
                </a:lnTo>
                <a:lnTo>
                  <a:pt x="7730666" y="6867427"/>
                </a:lnTo>
                <a:lnTo>
                  <a:pt x="0" y="6886281"/>
                </a:lnTo>
                <a:cubicBezTo>
                  <a:pt x="3142" y="4590854"/>
                  <a:pt x="6285" y="2295427"/>
                  <a:pt x="9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2BA8ED3-FC77-04C6-1DD3-98A042CBBB16}"/>
              </a:ext>
            </a:extLst>
          </p:cNvPr>
          <p:cNvSpPr/>
          <p:nvPr userDrawn="1"/>
        </p:nvSpPr>
        <p:spPr>
          <a:xfrm>
            <a:off x="2298991" y="-1"/>
            <a:ext cx="1449371" cy="5143501"/>
          </a:xfrm>
          <a:custGeom>
            <a:avLst/>
            <a:gdLst>
              <a:gd name="connsiteX0" fmla="*/ 0 w 527901"/>
              <a:gd name="connsiteY0" fmla="*/ 0 h 6867428"/>
              <a:gd name="connsiteX1" fmla="*/ 527901 w 527901"/>
              <a:gd name="connsiteY1" fmla="*/ 0 h 6867428"/>
              <a:gd name="connsiteX2" fmla="*/ 527901 w 527901"/>
              <a:gd name="connsiteY2" fmla="*/ 6867428 h 6867428"/>
              <a:gd name="connsiteX3" fmla="*/ 0 w 527901"/>
              <a:gd name="connsiteY3" fmla="*/ 6867428 h 6867428"/>
              <a:gd name="connsiteX4" fmla="*/ 0 w 527901"/>
              <a:gd name="connsiteY4" fmla="*/ 0 h 6867428"/>
              <a:gd name="connsiteX0" fmla="*/ 1404594 w 1932495"/>
              <a:gd name="connsiteY0" fmla="*/ 0 h 6867428"/>
              <a:gd name="connsiteX1" fmla="*/ 1932495 w 1932495"/>
              <a:gd name="connsiteY1" fmla="*/ 0 h 6867428"/>
              <a:gd name="connsiteX2" fmla="*/ 1932495 w 1932495"/>
              <a:gd name="connsiteY2" fmla="*/ 6867428 h 6867428"/>
              <a:gd name="connsiteX3" fmla="*/ 0 w 1932495"/>
              <a:gd name="connsiteY3" fmla="*/ 6858001 h 6867428"/>
              <a:gd name="connsiteX4" fmla="*/ 1404594 w 1932495"/>
              <a:gd name="connsiteY4" fmla="*/ 0 h 6867428"/>
              <a:gd name="connsiteX0" fmla="*/ 1404594 w 1932495"/>
              <a:gd name="connsiteY0" fmla="*/ 0 h 6858001"/>
              <a:gd name="connsiteX1" fmla="*/ 1932495 w 1932495"/>
              <a:gd name="connsiteY1" fmla="*/ 0 h 6858001"/>
              <a:gd name="connsiteX2" fmla="*/ 537328 w 1932495"/>
              <a:gd name="connsiteY2" fmla="*/ 6848575 h 6858001"/>
              <a:gd name="connsiteX3" fmla="*/ 0 w 1932495"/>
              <a:gd name="connsiteY3" fmla="*/ 6858001 h 6858001"/>
              <a:gd name="connsiteX4" fmla="*/ 1404594 w 1932495"/>
              <a:gd name="connsiteY4" fmla="*/ 0 h 6858001"/>
              <a:gd name="connsiteX0" fmla="*/ 1404594 w 1932495"/>
              <a:gd name="connsiteY0" fmla="*/ 0 h 6858001"/>
              <a:gd name="connsiteX1" fmla="*/ 1932495 w 1932495"/>
              <a:gd name="connsiteY1" fmla="*/ 0 h 6858001"/>
              <a:gd name="connsiteX2" fmla="*/ 556181 w 1932495"/>
              <a:gd name="connsiteY2" fmla="*/ 6858001 h 6858001"/>
              <a:gd name="connsiteX3" fmla="*/ 0 w 1932495"/>
              <a:gd name="connsiteY3" fmla="*/ 6858001 h 6858001"/>
              <a:gd name="connsiteX4" fmla="*/ 1404594 w 1932495"/>
              <a:gd name="connsiteY4" fmla="*/ 0 h 6858001"/>
              <a:gd name="connsiteX0" fmla="*/ 1404594 w 1932495"/>
              <a:gd name="connsiteY0" fmla="*/ 0 h 6858001"/>
              <a:gd name="connsiteX1" fmla="*/ 1932495 w 1932495"/>
              <a:gd name="connsiteY1" fmla="*/ 0 h 6858001"/>
              <a:gd name="connsiteX2" fmla="*/ 518474 w 1932495"/>
              <a:gd name="connsiteY2" fmla="*/ 6858001 h 6858001"/>
              <a:gd name="connsiteX3" fmla="*/ 0 w 1932495"/>
              <a:gd name="connsiteY3" fmla="*/ 6858001 h 6858001"/>
              <a:gd name="connsiteX4" fmla="*/ 1404594 w 1932495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2495" h="6858001">
                <a:moveTo>
                  <a:pt x="1404594" y="0"/>
                </a:moveTo>
                <a:lnTo>
                  <a:pt x="1932495" y="0"/>
                </a:lnTo>
                <a:lnTo>
                  <a:pt x="518474" y="6858001"/>
                </a:lnTo>
                <a:lnTo>
                  <a:pt x="0" y="6858001"/>
                </a:lnTo>
                <a:lnTo>
                  <a:pt x="1404594" y="0"/>
                </a:lnTo>
                <a:close/>
              </a:path>
            </a:pathLst>
          </a:custGeom>
          <a:solidFill>
            <a:srgbClr val="1A3F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AA382C83-FFC4-B9C8-85C9-E2B1F1F86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5452" y="1034715"/>
            <a:ext cx="4629150" cy="749287"/>
          </a:xfrm>
          <a:prstGeom prst="rect">
            <a:avLst/>
          </a:prstGeom>
        </p:spPr>
        <p:txBody>
          <a:bodyPr anchor="t" anchorCtr="0"/>
          <a:lstStyle>
            <a:lvl1pPr>
              <a:defRPr sz="2250" b="1" i="0" cap="none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 </a:t>
            </a:r>
            <a:br>
              <a:rPr lang="de-DE" dirty="0"/>
            </a:br>
            <a:r>
              <a:rPr lang="de-DE" dirty="0"/>
              <a:t>bearbeiten</a:t>
            </a:r>
            <a:br>
              <a:rPr lang="de-DE" dirty="0"/>
            </a:br>
            <a:endParaRPr lang="de-DE" dirty="0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81CB1BE2-524F-8283-CDFE-358F1FC11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5452" y="2065036"/>
            <a:ext cx="4629150" cy="27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 marL="269868" indent="0">
              <a:buNone/>
              <a:defRPr sz="1600"/>
            </a:lvl2pPr>
            <a:lvl3pPr marL="539737" indent="0">
              <a:buNone/>
              <a:defRPr sz="1600"/>
            </a:lvl3pPr>
            <a:lvl4pPr marL="803255" indent="0">
              <a:buNone/>
              <a:defRPr sz="1600"/>
            </a:lvl4pPr>
            <a:lvl5pPr marL="1074710" indent="0">
              <a:buNone/>
              <a:defRPr sz="16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BDE1C9-B2E7-04ED-245C-28D5D20E3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26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62EFDF01-C20F-8EC0-DC5B-9D80DDBA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08" y="902662"/>
            <a:ext cx="7207494" cy="327968"/>
          </a:xfrm>
          <a:prstGeom prst="rect">
            <a:avLst/>
          </a:prstGeom>
        </p:spPr>
        <p:txBody>
          <a:bodyPr anchor="t" anchorCtr="0"/>
          <a:lstStyle>
            <a:lvl1pPr>
              <a:defRPr sz="1875" b="1" i="0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C6DA7E4-1D67-F955-2CD4-FD8BEB28F8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408" y="1761660"/>
            <a:ext cx="7207494" cy="28740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ysClr val="windowText" lastClr="000000"/>
                </a:solidFill>
              </a:defRPr>
            </a:lvl1pPr>
            <a:lvl2pPr marL="269868" indent="0">
              <a:buNone/>
              <a:defRPr>
                <a:solidFill>
                  <a:sysClr val="windowText" lastClr="000000"/>
                </a:solidFill>
              </a:defRPr>
            </a:lvl2pPr>
            <a:lvl3pPr marL="539737" indent="0">
              <a:buNone/>
              <a:defRPr>
                <a:solidFill>
                  <a:sysClr val="windowText" lastClr="000000"/>
                </a:solidFill>
              </a:defRPr>
            </a:lvl3pPr>
            <a:lvl4pPr marL="803255" indent="0">
              <a:buNone/>
              <a:defRPr>
                <a:solidFill>
                  <a:sysClr val="windowText" lastClr="000000"/>
                </a:solidFill>
              </a:defRPr>
            </a:lvl4pPr>
            <a:lvl5pPr marL="1074710" indent="0">
              <a:buNone/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Etiam</a:t>
            </a:r>
            <a:r>
              <a:rPr lang="de-DE" dirty="0"/>
              <a:t> </a:t>
            </a:r>
            <a:r>
              <a:rPr lang="de-DE" dirty="0" err="1"/>
              <a:t>sagittis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in </a:t>
            </a:r>
            <a:r>
              <a:rPr lang="de-DE" dirty="0" err="1"/>
              <a:t>mollis</a:t>
            </a:r>
            <a:r>
              <a:rPr lang="de-DE" dirty="0"/>
              <a:t>. Duis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cursus, et </a:t>
            </a:r>
            <a:r>
              <a:rPr lang="de-DE" dirty="0" err="1"/>
              <a:t>convallis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egestas</a:t>
            </a:r>
            <a:r>
              <a:rPr lang="de-DE" dirty="0"/>
              <a:t>. 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a </a:t>
            </a:r>
            <a:r>
              <a:rPr lang="de-DE" dirty="0" err="1"/>
              <a:t>urna</a:t>
            </a:r>
            <a:r>
              <a:rPr lang="de-DE" dirty="0"/>
              <a:t> in </a:t>
            </a:r>
            <a:r>
              <a:rPr lang="de-DE" dirty="0" err="1"/>
              <a:t>aliquam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ullamcorper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. </a:t>
            </a:r>
          </a:p>
        </p:txBody>
      </p:sp>
      <p:sp>
        <p:nvSpPr>
          <p:cNvPr id="7" name="Gleichschenkliges Dreieck 4">
            <a:extLst>
              <a:ext uri="{FF2B5EF4-FFF2-40B4-BE49-F238E27FC236}">
                <a16:creationId xmlns:a16="http://schemas.microsoft.com/office/drawing/2014/main" id="{C8D322D4-EA88-49BA-A459-5EA8F943AFF1}"/>
              </a:ext>
            </a:extLst>
          </p:cNvPr>
          <p:cNvSpPr/>
          <p:nvPr userDrawn="1"/>
        </p:nvSpPr>
        <p:spPr>
          <a:xfrm>
            <a:off x="8394588" y="1393031"/>
            <a:ext cx="770161" cy="3750469"/>
          </a:xfrm>
          <a:custGeom>
            <a:avLst/>
            <a:gdLst>
              <a:gd name="connsiteX0" fmla="*/ 0 w 1312631"/>
              <a:gd name="connsiteY0" fmla="*/ 5000625 h 5000625"/>
              <a:gd name="connsiteX1" fmla="*/ 656316 w 1312631"/>
              <a:gd name="connsiteY1" fmla="*/ 0 h 5000625"/>
              <a:gd name="connsiteX2" fmla="*/ 1312631 w 1312631"/>
              <a:gd name="connsiteY2" fmla="*/ 5000625 h 5000625"/>
              <a:gd name="connsiteX3" fmla="*/ 0 w 1312631"/>
              <a:gd name="connsiteY3" fmla="*/ 5000625 h 5000625"/>
              <a:gd name="connsiteX0" fmla="*/ 0 w 1655531"/>
              <a:gd name="connsiteY0" fmla="*/ 5000625 h 5000625"/>
              <a:gd name="connsiteX1" fmla="*/ 999216 w 1655531"/>
              <a:gd name="connsiteY1" fmla="*/ 0 h 5000625"/>
              <a:gd name="connsiteX2" fmla="*/ 1655531 w 1655531"/>
              <a:gd name="connsiteY2" fmla="*/ 5000625 h 5000625"/>
              <a:gd name="connsiteX3" fmla="*/ 0 w 1655531"/>
              <a:gd name="connsiteY3" fmla="*/ 5000625 h 5000625"/>
              <a:gd name="connsiteX0" fmla="*/ 0 w 1141181"/>
              <a:gd name="connsiteY0" fmla="*/ 5000625 h 5000625"/>
              <a:gd name="connsiteX1" fmla="*/ 999216 w 1141181"/>
              <a:gd name="connsiteY1" fmla="*/ 0 h 5000625"/>
              <a:gd name="connsiteX2" fmla="*/ 1141181 w 1141181"/>
              <a:gd name="connsiteY2" fmla="*/ 4953000 h 5000625"/>
              <a:gd name="connsiteX3" fmla="*/ 0 w 1141181"/>
              <a:gd name="connsiteY3" fmla="*/ 5000625 h 5000625"/>
              <a:gd name="connsiteX0" fmla="*/ 0 w 1026881"/>
              <a:gd name="connsiteY0" fmla="*/ 5000625 h 5000625"/>
              <a:gd name="connsiteX1" fmla="*/ 999216 w 1026881"/>
              <a:gd name="connsiteY1" fmla="*/ 0 h 5000625"/>
              <a:gd name="connsiteX2" fmla="*/ 1026881 w 1026881"/>
              <a:gd name="connsiteY2" fmla="*/ 4991100 h 5000625"/>
              <a:gd name="connsiteX3" fmla="*/ 0 w 1026881"/>
              <a:gd name="connsiteY3" fmla="*/ 5000625 h 500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881" h="5000625">
                <a:moveTo>
                  <a:pt x="0" y="5000625"/>
                </a:moveTo>
                <a:lnTo>
                  <a:pt x="999216" y="0"/>
                </a:lnTo>
                <a:lnTo>
                  <a:pt x="1026881" y="4991100"/>
                </a:lnTo>
                <a:lnTo>
                  <a:pt x="0" y="50006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84BEBFA6-6A27-10F8-F9EA-4E78A0382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9B4AE51A-BBC2-6677-463E-4052DA235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CAB83B45-FC6B-3B40-AAD8-D50ECAA4E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4624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10FF9C2E-DDEA-B528-52A6-8284D42A6F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5001" y="1761660"/>
            <a:ext cx="7207494" cy="23597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Gleichschenkliges Dreieck 4">
            <a:extLst>
              <a:ext uri="{FF2B5EF4-FFF2-40B4-BE49-F238E27FC236}">
                <a16:creationId xmlns:a16="http://schemas.microsoft.com/office/drawing/2014/main" id="{B2DCC522-F8BC-B842-CE58-330CFFB47723}"/>
              </a:ext>
            </a:extLst>
          </p:cNvPr>
          <p:cNvSpPr/>
          <p:nvPr userDrawn="1"/>
        </p:nvSpPr>
        <p:spPr>
          <a:xfrm>
            <a:off x="8394588" y="1393031"/>
            <a:ext cx="770161" cy="3750469"/>
          </a:xfrm>
          <a:custGeom>
            <a:avLst/>
            <a:gdLst>
              <a:gd name="connsiteX0" fmla="*/ 0 w 1312631"/>
              <a:gd name="connsiteY0" fmla="*/ 5000625 h 5000625"/>
              <a:gd name="connsiteX1" fmla="*/ 656316 w 1312631"/>
              <a:gd name="connsiteY1" fmla="*/ 0 h 5000625"/>
              <a:gd name="connsiteX2" fmla="*/ 1312631 w 1312631"/>
              <a:gd name="connsiteY2" fmla="*/ 5000625 h 5000625"/>
              <a:gd name="connsiteX3" fmla="*/ 0 w 1312631"/>
              <a:gd name="connsiteY3" fmla="*/ 5000625 h 5000625"/>
              <a:gd name="connsiteX0" fmla="*/ 0 w 1655531"/>
              <a:gd name="connsiteY0" fmla="*/ 5000625 h 5000625"/>
              <a:gd name="connsiteX1" fmla="*/ 999216 w 1655531"/>
              <a:gd name="connsiteY1" fmla="*/ 0 h 5000625"/>
              <a:gd name="connsiteX2" fmla="*/ 1655531 w 1655531"/>
              <a:gd name="connsiteY2" fmla="*/ 5000625 h 5000625"/>
              <a:gd name="connsiteX3" fmla="*/ 0 w 1655531"/>
              <a:gd name="connsiteY3" fmla="*/ 5000625 h 5000625"/>
              <a:gd name="connsiteX0" fmla="*/ 0 w 1141181"/>
              <a:gd name="connsiteY0" fmla="*/ 5000625 h 5000625"/>
              <a:gd name="connsiteX1" fmla="*/ 999216 w 1141181"/>
              <a:gd name="connsiteY1" fmla="*/ 0 h 5000625"/>
              <a:gd name="connsiteX2" fmla="*/ 1141181 w 1141181"/>
              <a:gd name="connsiteY2" fmla="*/ 4953000 h 5000625"/>
              <a:gd name="connsiteX3" fmla="*/ 0 w 1141181"/>
              <a:gd name="connsiteY3" fmla="*/ 5000625 h 5000625"/>
              <a:gd name="connsiteX0" fmla="*/ 0 w 1026881"/>
              <a:gd name="connsiteY0" fmla="*/ 5000625 h 5000625"/>
              <a:gd name="connsiteX1" fmla="*/ 999216 w 1026881"/>
              <a:gd name="connsiteY1" fmla="*/ 0 h 5000625"/>
              <a:gd name="connsiteX2" fmla="*/ 1026881 w 1026881"/>
              <a:gd name="connsiteY2" fmla="*/ 4991100 h 5000625"/>
              <a:gd name="connsiteX3" fmla="*/ 0 w 1026881"/>
              <a:gd name="connsiteY3" fmla="*/ 5000625 h 500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881" h="5000625">
                <a:moveTo>
                  <a:pt x="0" y="5000625"/>
                </a:moveTo>
                <a:lnTo>
                  <a:pt x="999216" y="0"/>
                </a:lnTo>
                <a:lnTo>
                  <a:pt x="1026881" y="4991100"/>
                </a:lnTo>
                <a:lnTo>
                  <a:pt x="0" y="50006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323C717-0BC7-F987-D2E9-DEA0B40F7E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D16321-2F1C-3E46-AB04-A769A19E1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232AB3-B4CF-67F1-0713-F9FC0D2BD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A0E01FBD-C6B6-1841-873E-3DA02F57F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08" y="902662"/>
            <a:ext cx="7207494" cy="327968"/>
          </a:xfrm>
          <a:prstGeom prst="rect">
            <a:avLst/>
          </a:prstGeom>
        </p:spPr>
        <p:txBody>
          <a:bodyPr anchor="t" anchorCtr="0"/>
          <a:lstStyle>
            <a:lvl1pPr>
              <a:defRPr sz="1875" b="1" i="0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08643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Entscheidungs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4">
            <a:extLst>
              <a:ext uri="{FF2B5EF4-FFF2-40B4-BE49-F238E27FC236}">
                <a16:creationId xmlns:a16="http://schemas.microsoft.com/office/drawing/2014/main" id="{8D910607-36E1-AE34-761A-AED8193AB3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710699"/>
            <a:ext cx="7872413" cy="1432801"/>
          </a:xfrm>
          <a:custGeom>
            <a:avLst/>
            <a:gdLst>
              <a:gd name="connsiteX0" fmla="*/ 0 w 10134600"/>
              <a:gd name="connsiteY0" fmla="*/ 0 h 1910401"/>
              <a:gd name="connsiteX1" fmla="*/ 10134600 w 10134600"/>
              <a:gd name="connsiteY1" fmla="*/ 0 h 1910401"/>
              <a:gd name="connsiteX2" fmla="*/ 10134600 w 10134600"/>
              <a:gd name="connsiteY2" fmla="*/ 1910401 h 1910401"/>
              <a:gd name="connsiteX3" fmla="*/ 0 w 10134600"/>
              <a:gd name="connsiteY3" fmla="*/ 1910401 h 1910401"/>
              <a:gd name="connsiteX4" fmla="*/ 0 w 10134600"/>
              <a:gd name="connsiteY4" fmla="*/ 0 h 1910401"/>
              <a:gd name="connsiteX0" fmla="*/ 0 w 10496550"/>
              <a:gd name="connsiteY0" fmla="*/ 0 h 1910401"/>
              <a:gd name="connsiteX1" fmla="*/ 10134600 w 10496550"/>
              <a:gd name="connsiteY1" fmla="*/ 0 h 1910401"/>
              <a:gd name="connsiteX2" fmla="*/ 10496550 w 10496550"/>
              <a:gd name="connsiteY2" fmla="*/ 1910401 h 1910401"/>
              <a:gd name="connsiteX3" fmla="*/ 0 w 10496550"/>
              <a:gd name="connsiteY3" fmla="*/ 1910401 h 1910401"/>
              <a:gd name="connsiteX4" fmla="*/ 0 w 10496550"/>
              <a:gd name="connsiteY4" fmla="*/ 0 h 191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6550" h="1910401">
                <a:moveTo>
                  <a:pt x="0" y="0"/>
                </a:moveTo>
                <a:lnTo>
                  <a:pt x="10134600" y="0"/>
                </a:lnTo>
                <a:lnTo>
                  <a:pt x="10496550" y="1910401"/>
                </a:lnTo>
                <a:lnTo>
                  <a:pt x="0" y="19104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B273F92-0180-3DDA-C929-8F8CBA284E4C}"/>
              </a:ext>
            </a:extLst>
          </p:cNvPr>
          <p:cNvSpPr/>
          <p:nvPr userDrawn="1"/>
        </p:nvSpPr>
        <p:spPr>
          <a:xfrm>
            <a:off x="475688" y="3998055"/>
            <a:ext cx="563655" cy="56365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>
          <a:xfrm>
            <a:off x="455001" y="1035187"/>
            <a:ext cx="8229601" cy="255866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extplatzhalter 8"/>
          <p:cNvSpPr>
            <a:spLocks noGrp="1"/>
          </p:cNvSpPr>
          <p:nvPr userDrawn="1">
            <p:ph type="body" sz="quarter" idx="13"/>
          </p:nvPr>
        </p:nvSpPr>
        <p:spPr>
          <a:xfrm>
            <a:off x="455001" y="573751"/>
            <a:ext cx="7200901" cy="269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9889359-5A66-7308-DF3A-325FB36ADF54}"/>
              </a:ext>
            </a:extLst>
          </p:cNvPr>
          <p:cNvGrpSpPr/>
          <p:nvPr userDrawn="1"/>
        </p:nvGrpSpPr>
        <p:grpSpPr>
          <a:xfrm>
            <a:off x="597165" y="4099423"/>
            <a:ext cx="337670" cy="368579"/>
            <a:chOff x="2004598" y="3393751"/>
            <a:chExt cx="1132875" cy="1236573"/>
          </a:xfrm>
        </p:grpSpPr>
        <p:sp>
          <p:nvSpPr>
            <p:cNvPr id="20" name="Pfeil: Chevron 19">
              <a:extLst>
                <a:ext uri="{FF2B5EF4-FFF2-40B4-BE49-F238E27FC236}">
                  <a16:creationId xmlns:a16="http://schemas.microsoft.com/office/drawing/2014/main" id="{B5757471-09F0-6246-314A-84B25DED5D68}"/>
                </a:ext>
              </a:extLst>
            </p:cNvPr>
            <p:cNvSpPr/>
            <p:nvPr userDrawn="1"/>
          </p:nvSpPr>
          <p:spPr>
            <a:xfrm>
              <a:off x="2004598" y="3400718"/>
              <a:ext cx="636420" cy="1229606"/>
            </a:xfrm>
            <a:prstGeom prst="chevron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" name="Pfeil: Chevron 20">
              <a:extLst>
                <a:ext uri="{FF2B5EF4-FFF2-40B4-BE49-F238E27FC236}">
                  <a16:creationId xmlns:a16="http://schemas.microsoft.com/office/drawing/2014/main" id="{75A303B2-16A9-D7B0-2EDE-EE5F91A7CBB2}"/>
                </a:ext>
              </a:extLst>
            </p:cNvPr>
            <p:cNvSpPr/>
            <p:nvPr userDrawn="1"/>
          </p:nvSpPr>
          <p:spPr>
            <a:xfrm>
              <a:off x="2501053" y="3393751"/>
              <a:ext cx="636420" cy="1229606"/>
            </a:xfrm>
            <a:prstGeom prst="chevron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AE3289DF-15E6-59D9-ECAC-D4DF367688F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75688" y="4013904"/>
            <a:ext cx="563655" cy="547807"/>
            <a:chOff x="634250" y="5351871"/>
            <a:chExt cx="751540" cy="730409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AADCD3D-D9B1-8AD3-906A-F87D07B2F5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34250" y="5351871"/>
              <a:ext cx="751540" cy="7304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8" name="Grafik 27" descr="Chevronpfeile mit einfarbiger Füllung">
              <a:extLst>
                <a:ext uri="{FF2B5EF4-FFF2-40B4-BE49-F238E27FC236}">
                  <a16:creationId xmlns:a16="http://schemas.microsoft.com/office/drawing/2014/main" id="{CB9DDBF2-D281-8C44-8E55-3C53798E41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1904" y="5414335"/>
              <a:ext cx="616382" cy="616382"/>
            </a:xfrm>
            <a:prstGeom prst="rect">
              <a:avLst/>
            </a:prstGeom>
          </p:spPr>
        </p:pic>
      </p:grpSp>
      <p:sp>
        <p:nvSpPr>
          <p:cNvPr id="4" name="Titel 17">
            <a:extLst>
              <a:ext uri="{FF2B5EF4-FFF2-40B4-BE49-F238E27FC236}">
                <a16:creationId xmlns:a16="http://schemas.microsoft.com/office/drawing/2014/main" id="{227F35C1-AE3C-2E83-DEA0-224B7856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 anchor="t"/>
          <a:lstStyle>
            <a:lvl1pPr>
              <a:defRPr sz="1875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" name="Textplatzhalter 22">
            <a:extLst>
              <a:ext uri="{FF2B5EF4-FFF2-40B4-BE49-F238E27FC236}">
                <a16:creationId xmlns:a16="http://schemas.microsoft.com/office/drawing/2014/main" id="{B500031D-C551-1AF0-1142-16D7F7E24F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71588" y="3947192"/>
            <a:ext cx="5876559" cy="701279"/>
          </a:xfrm>
        </p:spPr>
        <p:txBody>
          <a:bodyPr anchor="ctr"/>
          <a:lstStyle>
            <a:lvl1pPr marL="0" indent="0">
              <a:buClr>
                <a:schemeClr val="bg1"/>
              </a:buClr>
              <a:buNone/>
              <a:defRPr>
                <a:solidFill>
                  <a:schemeClr val="tx1"/>
                </a:solidFill>
              </a:defRPr>
            </a:lvl1pPr>
            <a:lvl2pPr marL="202406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40481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80605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604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C6D893A-3CE4-A064-897F-A166A2ADCB9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9FA136A7-88C4-5241-8184-D25A8CD2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09" y="272580"/>
            <a:ext cx="6346755" cy="436414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9D38E45-C997-230D-87E3-D823998E72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236" y="417901"/>
            <a:ext cx="1493938" cy="571211"/>
          </a:xfrm>
          <a:prstGeom prst="rect">
            <a:avLst/>
          </a:prstGeom>
        </p:spPr>
      </p:pic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4FCD2A42-FA32-B5A8-5A1D-F43D0EF54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0F22AA2F-9B93-F168-F829-A4FC1FB73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4911B1E9-1B9E-DAC2-CA01-BF203ED56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8" name="Gerade Verbindung 19">
            <a:extLst>
              <a:ext uri="{FF2B5EF4-FFF2-40B4-BE49-F238E27FC236}">
                <a16:creationId xmlns:a16="http://schemas.microsoft.com/office/drawing/2014/main" id="{604EC50F-B62C-E593-21FF-E7C1F9092FF4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7094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zusammenfassender F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4">
            <a:extLst>
              <a:ext uri="{FF2B5EF4-FFF2-40B4-BE49-F238E27FC236}">
                <a16:creationId xmlns:a16="http://schemas.microsoft.com/office/drawing/2014/main" id="{A5F805CF-828F-C639-EA54-5FA1B76F27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710699"/>
            <a:ext cx="7872413" cy="1432801"/>
          </a:xfrm>
          <a:custGeom>
            <a:avLst/>
            <a:gdLst>
              <a:gd name="connsiteX0" fmla="*/ 0 w 10134600"/>
              <a:gd name="connsiteY0" fmla="*/ 0 h 1910401"/>
              <a:gd name="connsiteX1" fmla="*/ 10134600 w 10134600"/>
              <a:gd name="connsiteY1" fmla="*/ 0 h 1910401"/>
              <a:gd name="connsiteX2" fmla="*/ 10134600 w 10134600"/>
              <a:gd name="connsiteY2" fmla="*/ 1910401 h 1910401"/>
              <a:gd name="connsiteX3" fmla="*/ 0 w 10134600"/>
              <a:gd name="connsiteY3" fmla="*/ 1910401 h 1910401"/>
              <a:gd name="connsiteX4" fmla="*/ 0 w 10134600"/>
              <a:gd name="connsiteY4" fmla="*/ 0 h 1910401"/>
              <a:gd name="connsiteX0" fmla="*/ 0 w 10496550"/>
              <a:gd name="connsiteY0" fmla="*/ 0 h 1910401"/>
              <a:gd name="connsiteX1" fmla="*/ 10134600 w 10496550"/>
              <a:gd name="connsiteY1" fmla="*/ 0 h 1910401"/>
              <a:gd name="connsiteX2" fmla="*/ 10496550 w 10496550"/>
              <a:gd name="connsiteY2" fmla="*/ 1910401 h 1910401"/>
              <a:gd name="connsiteX3" fmla="*/ 0 w 10496550"/>
              <a:gd name="connsiteY3" fmla="*/ 1910401 h 1910401"/>
              <a:gd name="connsiteX4" fmla="*/ 0 w 10496550"/>
              <a:gd name="connsiteY4" fmla="*/ 0 h 191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6550" h="1910401">
                <a:moveTo>
                  <a:pt x="0" y="0"/>
                </a:moveTo>
                <a:lnTo>
                  <a:pt x="10134600" y="0"/>
                </a:lnTo>
                <a:lnTo>
                  <a:pt x="10496550" y="1910401"/>
                </a:lnTo>
                <a:lnTo>
                  <a:pt x="0" y="19104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61595" y="573751"/>
            <a:ext cx="7187713" cy="269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8" name="Grafik 17" descr="Marke Fragezeichen mit einfarbiger Füllung">
            <a:extLst>
              <a:ext uri="{FF2B5EF4-FFF2-40B4-BE49-F238E27FC236}">
                <a16:creationId xmlns:a16="http://schemas.microsoft.com/office/drawing/2014/main" id="{2382423B-2E0A-E752-B2DE-6A47DEC463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615" y="3937398"/>
            <a:ext cx="685800" cy="685800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44EFDCCF-9478-1905-DD74-DF22481E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95" y="1035293"/>
            <a:ext cx="8216413" cy="254537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Titel 17">
            <a:extLst>
              <a:ext uri="{FF2B5EF4-FFF2-40B4-BE49-F238E27FC236}">
                <a16:creationId xmlns:a16="http://schemas.microsoft.com/office/drawing/2014/main" id="{B372ADDB-069A-FD8B-2544-CC7526E93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 anchor="t"/>
          <a:lstStyle>
            <a:lvl1pPr>
              <a:defRPr sz="1875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2BD8F3A2-F0BB-0BE6-47DE-64F08E8815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71588" y="3947192"/>
            <a:ext cx="5876559" cy="701279"/>
          </a:xfrm>
        </p:spPr>
        <p:txBody>
          <a:bodyPr anchor="ctr"/>
          <a:lstStyle>
            <a:lvl1pPr marL="0" indent="0">
              <a:buClr>
                <a:schemeClr val="bg1"/>
              </a:buClr>
              <a:buNone/>
              <a:defRPr>
                <a:solidFill>
                  <a:schemeClr val="tx1"/>
                </a:solidFill>
              </a:defRPr>
            </a:lvl1pPr>
            <a:lvl2pPr marL="202406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40481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80605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795787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Zusammenfassun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4">
            <a:extLst>
              <a:ext uri="{FF2B5EF4-FFF2-40B4-BE49-F238E27FC236}">
                <a16:creationId xmlns:a16="http://schemas.microsoft.com/office/drawing/2014/main" id="{C38681F2-EC0C-7D66-ACEF-EDC6B238E7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710699"/>
            <a:ext cx="7872413" cy="1432801"/>
          </a:xfrm>
          <a:custGeom>
            <a:avLst/>
            <a:gdLst>
              <a:gd name="connsiteX0" fmla="*/ 0 w 10134600"/>
              <a:gd name="connsiteY0" fmla="*/ 0 h 1910401"/>
              <a:gd name="connsiteX1" fmla="*/ 10134600 w 10134600"/>
              <a:gd name="connsiteY1" fmla="*/ 0 h 1910401"/>
              <a:gd name="connsiteX2" fmla="*/ 10134600 w 10134600"/>
              <a:gd name="connsiteY2" fmla="*/ 1910401 h 1910401"/>
              <a:gd name="connsiteX3" fmla="*/ 0 w 10134600"/>
              <a:gd name="connsiteY3" fmla="*/ 1910401 h 1910401"/>
              <a:gd name="connsiteX4" fmla="*/ 0 w 10134600"/>
              <a:gd name="connsiteY4" fmla="*/ 0 h 1910401"/>
              <a:gd name="connsiteX0" fmla="*/ 0 w 10496550"/>
              <a:gd name="connsiteY0" fmla="*/ 0 h 1910401"/>
              <a:gd name="connsiteX1" fmla="*/ 10134600 w 10496550"/>
              <a:gd name="connsiteY1" fmla="*/ 0 h 1910401"/>
              <a:gd name="connsiteX2" fmla="*/ 10496550 w 10496550"/>
              <a:gd name="connsiteY2" fmla="*/ 1910401 h 1910401"/>
              <a:gd name="connsiteX3" fmla="*/ 0 w 10496550"/>
              <a:gd name="connsiteY3" fmla="*/ 1910401 h 1910401"/>
              <a:gd name="connsiteX4" fmla="*/ 0 w 10496550"/>
              <a:gd name="connsiteY4" fmla="*/ 0 h 191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6550" h="1910401">
                <a:moveTo>
                  <a:pt x="0" y="0"/>
                </a:moveTo>
                <a:lnTo>
                  <a:pt x="10134600" y="0"/>
                </a:lnTo>
                <a:lnTo>
                  <a:pt x="10496550" y="1910401"/>
                </a:lnTo>
                <a:lnTo>
                  <a:pt x="0" y="19104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Grafik 10" descr="Kommentar (wichtig) mit einfarbiger Füllung">
            <a:extLst>
              <a:ext uri="{FF2B5EF4-FFF2-40B4-BE49-F238E27FC236}">
                <a16:creationId xmlns:a16="http://schemas.microsoft.com/office/drawing/2014/main" id="{1183411D-7475-E4AF-98FE-35E85CC66A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615" y="3991751"/>
            <a:ext cx="685800" cy="685800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D066C8BC-FC16-C113-9EEE-439A7BB19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95" y="1035187"/>
            <a:ext cx="8223007" cy="25586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725D4820-6CBF-361A-BBB6-2694CBAFAF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595" y="573751"/>
            <a:ext cx="7187713" cy="269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itel 17">
            <a:extLst>
              <a:ext uri="{FF2B5EF4-FFF2-40B4-BE49-F238E27FC236}">
                <a16:creationId xmlns:a16="http://schemas.microsoft.com/office/drawing/2014/main" id="{1F11BAA3-A352-53B9-57FA-B4C42EB25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 anchor="t"/>
          <a:lstStyle>
            <a:lvl1pPr>
              <a:defRPr sz="1875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E8EB5082-9BEB-9760-FFF1-2EAF65ECEF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71588" y="3947192"/>
            <a:ext cx="5876559" cy="701279"/>
          </a:xfrm>
        </p:spPr>
        <p:txBody>
          <a:bodyPr anchor="ctr"/>
          <a:lstStyle>
            <a:lvl1pPr marL="0" indent="0">
              <a:buClr>
                <a:schemeClr val="bg1"/>
              </a:buClr>
              <a:buNone/>
              <a:defRPr>
                <a:solidFill>
                  <a:schemeClr val="tx1"/>
                </a:solidFill>
              </a:defRPr>
            </a:lvl1pPr>
            <a:lvl2pPr marL="202406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40481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80605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45354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Zusammenfassu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4">
            <a:extLst>
              <a:ext uri="{FF2B5EF4-FFF2-40B4-BE49-F238E27FC236}">
                <a16:creationId xmlns:a16="http://schemas.microsoft.com/office/drawing/2014/main" id="{C97CE37D-ACCB-49D9-4962-B06988401E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710699"/>
            <a:ext cx="7872413" cy="1432801"/>
          </a:xfrm>
          <a:custGeom>
            <a:avLst/>
            <a:gdLst>
              <a:gd name="connsiteX0" fmla="*/ 0 w 10134600"/>
              <a:gd name="connsiteY0" fmla="*/ 0 h 1910401"/>
              <a:gd name="connsiteX1" fmla="*/ 10134600 w 10134600"/>
              <a:gd name="connsiteY1" fmla="*/ 0 h 1910401"/>
              <a:gd name="connsiteX2" fmla="*/ 10134600 w 10134600"/>
              <a:gd name="connsiteY2" fmla="*/ 1910401 h 1910401"/>
              <a:gd name="connsiteX3" fmla="*/ 0 w 10134600"/>
              <a:gd name="connsiteY3" fmla="*/ 1910401 h 1910401"/>
              <a:gd name="connsiteX4" fmla="*/ 0 w 10134600"/>
              <a:gd name="connsiteY4" fmla="*/ 0 h 1910401"/>
              <a:gd name="connsiteX0" fmla="*/ 0 w 10496550"/>
              <a:gd name="connsiteY0" fmla="*/ 0 h 1910401"/>
              <a:gd name="connsiteX1" fmla="*/ 10134600 w 10496550"/>
              <a:gd name="connsiteY1" fmla="*/ 0 h 1910401"/>
              <a:gd name="connsiteX2" fmla="*/ 10496550 w 10496550"/>
              <a:gd name="connsiteY2" fmla="*/ 1910401 h 1910401"/>
              <a:gd name="connsiteX3" fmla="*/ 0 w 10496550"/>
              <a:gd name="connsiteY3" fmla="*/ 1910401 h 1910401"/>
              <a:gd name="connsiteX4" fmla="*/ 0 w 10496550"/>
              <a:gd name="connsiteY4" fmla="*/ 0 h 191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6550" h="1910401">
                <a:moveTo>
                  <a:pt x="0" y="0"/>
                </a:moveTo>
                <a:lnTo>
                  <a:pt x="10134600" y="0"/>
                </a:lnTo>
                <a:lnTo>
                  <a:pt x="10496550" y="1910401"/>
                </a:lnTo>
                <a:lnTo>
                  <a:pt x="0" y="19104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DFABAADE-245C-90D8-9A63-F6F2E233A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95" y="1035187"/>
            <a:ext cx="8229602" cy="255866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Textplatzhalter 22">
            <a:extLst>
              <a:ext uri="{FF2B5EF4-FFF2-40B4-BE49-F238E27FC236}">
                <a16:creationId xmlns:a16="http://schemas.microsoft.com/office/drawing/2014/main" id="{22732180-B1EE-381D-B45C-EE67F9C40F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71588" y="3947192"/>
            <a:ext cx="5876559" cy="701279"/>
          </a:xfrm>
        </p:spPr>
        <p:txBody>
          <a:bodyPr anchor="ctr"/>
          <a:lstStyle>
            <a:lvl1pPr marL="0" indent="0">
              <a:buClr>
                <a:schemeClr val="bg1"/>
              </a:buClr>
              <a:buNone/>
              <a:defRPr>
                <a:solidFill>
                  <a:schemeClr val="tx1"/>
                </a:solidFill>
              </a:defRPr>
            </a:lvl1pPr>
            <a:lvl2pPr marL="202406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40481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80605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5" name="Grafik 4" descr="Informationen mit einfarbiger Füllung">
            <a:extLst>
              <a:ext uri="{FF2B5EF4-FFF2-40B4-BE49-F238E27FC236}">
                <a16:creationId xmlns:a16="http://schemas.microsoft.com/office/drawing/2014/main" id="{79228871-8325-696C-7973-8D33F86D9D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841" y="4004814"/>
            <a:ext cx="586036" cy="586036"/>
          </a:xfrm>
          <a:prstGeom prst="rect">
            <a:avLst/>
          </a:prstGeom>
        </p:spPr>
      </p:pic>
      <p:sp>
        <p:nvSpPr>
          <p:cNvPr id="6" name="Textplatzhalter 8">
            <a:extLst>
              <a:ext uri="{FF2B5EF4-FFF2-40B4-BE49-F238E27FC236}">
                <a16:creationId xmlns:a16="http://schemas.microsoft.com/office/drawing/2014/main" id="{BF1CBA8B-2F10-9E9A-406A-9F7B7EB542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595" y="573751"/>
            <a:ext cx="7187713" cy="269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itel 17">
            <a:extLst>
              <a:ext uri="{FF2B5EF4-FFF2-40B4-BE49-F238E27FC236}">
                <a16:creationId xmlns:a16="http://schemas.microsoft.com/office/drawing/2014/main" id="{BE0415FA-00FB-482B-68B3-D548E071E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 anchor="t"/>
          <a:lstStyle>
            <a:lvl1pPr>
              <a:defRPr sz="1875"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796994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Stichpun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E1DFE13-0264-2946-882F-30AE02457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95" y="1035187"/>
            <a:ext cx="8229602" cy="3593963"/>
          </a:xfr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/>
            </a:lvl1pPr>
            <a:lvl2pPr marL="416719" indent="-214313">
              <a:buFont typeface="Symbol" panose="05050102010706020507" pitchFamily="18" charset="2"/>
              <a:buChar char="-"/>
              <a:defRPr/>
            </a:lvl2pPr>
            <a:lvl3pPr marL="619125" indent="-214313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137D7F80-423E-9204-621E-C7C13C066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595" y="573751"/>
            <a:ext cx="7187713" cy="269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itel 17">
            <a:extLst>
              <a:ext uri="{FF2B5EF4-FFF2-40B4-BE49-F238E27FC236}">
                <a16:creationId xmlns:a16="http://schemas.microsoft.com/office/drawing/2014/main" id="{ACAFB554-9C1C-4E19-1220-79967FAE3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 anchor="t"/>
          <a:lstStyle>
            <a:lvl1pPr>
              <a:defRPr sz="1875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Datumsplatzhalter 1">
            <a:extLst>
              <a:ext uri="{FF2B5EF4-FFF2-40B4-BE49-F238E27FC236}">
                <a16:creationId xmlns:a16="http://schemas.microsoft.com/office/drawing/2014/main" id="{438055ED-6652-6438-150A-C0B80427D1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3BFAD047-9BCC-5959-337F-E6614236A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29F23065-207E-C03F-091E-77BB85AC4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41222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B0A4B1C7-E6A7-2754-DFC1-70F1F3A29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95" y="1035187"/>
            <a:ext cx="8229602" cy="359396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A2DABAE2-F228-BD94-F339-B50D62277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595" y="573751"/>
            <a:ext cx="7187713" cy="269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itel 17">
            <a:extLst>
              <a:ext uri="{FF2B5EF4-FFF2-40B4-BE49-F238E27FC236}">
                <a16:creationId xmlns:a16="http://schemas.microsoft.com/office/drawing/2014/main" id="{01348D40-B174-5BF1-3C54-7384F598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 anchor="t"/>
          <a:lstStyle>
            <a:lvl1pPr>
              <a:defRPr sz="1875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199E084D-2C1D-7E8D-2F43-DAED99A6F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10778C43-E63C-6246-BBEA-A9ED92B9C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863A4715-08DA-0FB3-C42E-A418A1422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82831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ellenplatzhalter 5">
            <a:extLst>
              <a:ext uri="{FF2B5EF4-FFF2-40B4-BE49-F238E27FC236}">
                <a16:creationId xmlns:a16="http://schemas.microsoft.com/office/drawing/2014/main" id="{AC10158D-735E-3176-A550-A0985C559B4A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61595" y="1028700"/>
            <a:ext cx="8223007" cy="36070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Tabelle durch Klicken auf Symbol hinzufügen</a:t>
            </a:r>
          </a:p>
        </p:txBody>
      </p:sp>
      <p:sp>
        <p:nvSpPr>
          <p:cNvPr id="2" name="Titel 17">
            <a:extLst>
              <a:ext uri="{FF2B5EF4-FFF2-40B4-BE49-F238E27FC236}">
                <a16:creationId xmlns:a16="http://schemas.microsoft.com/office/drawing/2014/main" id="{3267297F-6D0C-634F-EB51-B42A7D4D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 anchor="t"/>
          <a:lstStyle>
            <a:lvl1pPr>
              <a:defRPr sz="1875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1">
            <a:extLst>
              <a:ext uri="{FF2B5EF4-FFF2-40B4-BE49-F238E27FC236}">
                <a16:creationId xmlns:a16="http://schemas.microsoft.com/office/drawing/2014/main" id="{74A1D4E9-4895-9989-F0D5-9F0867F64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B8EDC9CB-020C-AFEF-0165-722890D45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AC119361-7677-E6EE-308D-114E6F2A3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29562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/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41103" y="1035293"/>
            <a:ext cx="5142567" cy="3587264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" y="1035294"/>
            <a:ext cx="3336680" cy="3587263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2AB04A6A-125B-BAFC-2344-7719AD547A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595" y="573751"/>
            <a:ext cx="7187713" cy="269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itel 17">
            <a:extLst>
              <a:ext uri="{FF2B5EF4-FFF2-40B4-BE49-F238E27FC236}">
                <a16:creationId xmlns:a16="http://schemas.microsoft.com/office/drawing/2014/main" id="{BA2EB79D-6C2C-6D11-C529-016F6CDB3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 anchor="t"/>
          <a:lstStyle>
            <a:lvl1pPr>
              <a:defRPr sz="1875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411A154C-1E53-2EF9-D3ED-33242C4D2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65CD5E18-A462-66A7-3E4D-567E0A406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BEE37E51-3FC1-2A34-902D-3D5BBD635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05371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/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41103" y="1035293"/>
            <a:ext cx="5136906" cy="35872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Bildplatzhalter 8">
            <a:extLst>
              <a:ext uri="{FF2B5EF4-FFF2-40B4-BE49-F238E27FC236}">
                <a16:creationId xmlns:a16="http://schemas.microsoft.com/office/drawing/2014/main" id="{444DA53A-1FF6-2D3E-FE8E-3108CCFC32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035294"/>
            <a:ext cx="3336680" cy="3587263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52D2089B-CFF2-5783-A992-DFDF6E1BD2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595" y="573751"/>
            <a:ext cx="7187713" cy="269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itel 17">
            <a:extLst>
              <a:ext uri="{FF2B5EF4-FFF2-40B4-BE49-F238E27FC236}">
                <a16:creationId xmlns:a16="http://schemas.microsoft.com/office/drawing/2014/main" id="{A2AB5F59-5D1F-7128-82E3-EB19C0B8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 anchor="t"/>
          <a:lstStyle>
            <a:lvl1pPr>
              <a:defRPr sz="1875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D703B034-FBD6-BE3E-C46A-3E9B45B21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76D7821A-6AAE-A43A-DE7E-91D2225FE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WEBER-HYDRAULIK | Christine Grotz | Geschäftsführende Gesellschafterin</a:t>
            </a:r>
            <a:endParaRPr lang="de-DE" dirty="0"/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9D20109A-A1D4-B1C7-64BC-F8B52190D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50904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 vollflächig/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541102" cy="5143500"/>
          </a:xfrm>
        </p:spPr>
        <p:txBody>
          <a:bodyPr rtlCol="0" anchor="t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55452" y="1536456"/>
            <a:ext cx="4629150" cy="30992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055452" y="1030102"/>
            <a:ext cx="4629150" cy="269999"/>
          </a:xfrm>
        </p:spPr>
        <p:txBody>
          <a:bodyPr anchor="ctr"/>
          <a:lstStyle>
            <a:lvl1pPr marL="0" indent="0">
              <a:buNone/>
              <a:defRPr/>
            </a:lvl1pPr>
            <a:lvl2pPr marL="202400" indent="0">
              <a:buNone/>
              <a:defRPr/>
            </a:lvl2pPr>
            <a:lvl3pPr marL="404800" indent="0">
              <a:buNone/>
              <a:defRPr/>
            </a:lvl3pPr>
            <a:lvl4pPr marL="602439" indent="0">
              <a:buNone/>
              <a:defRPr/>
            </a:lvl4pPr>
            <a:lvl5pPr marL="80603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004875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ließtext/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103935" y="0"/>
            <a:ext cx="4038365" cy="51435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1596" y="1028700"/>
            <a:ext cx="4110405" cy="3600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AF6B7AE4-FF8C-77BB-B678-089BA08832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596" y="573751"/>
            <a:ext cx="4110405" cy="269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itel 17">
            <a:extLst>
              <a:ext uri="{FF2B5EF4-FFF2-40B4-BE49-F238E27FC236}">
                <a16:creationId xmlns:a16="http://schemas.microsoft.com/office/drawing/2014/main" id="{4C060FF9-DBC1-ADAA-2BD5-CCA63FC27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6" y="221458"/>
            <a:ext cx="4110405" cy="292893"/>
          </a:xfrm>
        </p:spPr>
        <p:txBody>
          <a:bodyPr anchor="t"/>
          <a:lstStyle>
            <a:lvl1pPr>
              <a:defRPr sz="1875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F9EEAA8F-BF39-A0BD-D262-08CC6ED147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AB0B28C6-A8E8-C2DA-B6E3-7135C2291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714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9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81.xml"/><Relationship Id="rId34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102.xml"/><Relationship Id="rId47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37" Type="http://schemas.openxmlformats.org/officeDocument/2006/relationships/slideLayout" Target="../slideLayouts/slideLayout97.xml"/><Relationship Id="rId40" Type="http://schemas.openxmlformats.org/officeDocument/2006/relationships/slideLayout" Target="../slideLayouts/slideLayout100.xml"/><Relationship Id="rId45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36" Type="http://schemas.openxmlformats.org/officeDocument/2006/relationships/slideLayout" Target="../slideLayouts/slideLayout96.xml"/><Relationship Id="rId49" Type="http://schemas.openxmlformats.org/officeDocument/2006/relationships/image" Target="../media/image54.png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4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35" Type="http://schemas.openxmlformats.org/officeDocument/2006/relationships/slideLayout" Target="../slideLayouts/slideLayout95.xml"/><Relationship Id="rId43" Type="http://schemas.openxmlformats.org/officeDocument/2006/relationships/slideLayout" Target="../slideLayouts/slideLayout103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93.xml"/><Relationship Id="rId38" Type="http://schemas.openxmlformats.org/officeDocument/2006/relationships/slideLayout" Target="../slideLayouts/slideLayout98.xml"/><Relationship Id="rId4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80.xml"/><Relationship Id="rId41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C900EA43-CEDC-E4C7-86E4-366425D1B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800" y="4846228"/>
            <a:ext cx="533401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FDED47E1-B7C3-CF17-0F0A-822425947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247" y="4846228"/>
            <a:ext cx="7197542" cy="13493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defTabSz="457187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DD39D1E7-6DDF-EAE4-9CDA-C0310E127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262" y="4789079"/>
            <a:ext cx="332154" cy="250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defTabSz="45718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4" name="Gerade Verbindung 19">
            <a:extLst>
              <a:ext uri="{FF2B5EF4-FFF2-40B4-BE49-F238E27FC236}">
                <a16:creationId xmlns:a16="http://schemas.microsoft.com/office/drawing/2014/main" id="{CD5A97E2-208F-A096-4820-AEAAE25C1B15}"/>
              </a:ext>
            </a:extLst>
          </p:cNvPr>
          <p:cNvCxnSpPr/>
          <p:nvPr userDrawn="1"/>
        </p:nvCxnSpPr>
        <p:spPr>
          <a:xfrm>
            <a:off x="443524" y="4824004"/>
            <a:ext cx="0" cy="180975"/>
          </a:xfrm>
          <a:prstGeom prst="line">
            <a:avLst/>
          </a:prstGeom>
          <a:ln w="12700" cmpd="sng">
            <a:solidFill>
              <a:srgbClr val="DC05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12" r:id="rId2"/>
    <p:sldLayoutId id="2147483747" r:id="rId3"/>
    <p:sldLayoutId id="2147483713" r:id="rId4"/>
    <p:sldLayoutId id="2147483704" r:id="rId5"/>
    <p:sldLayoutId id="2147483692" r:id="rId6"/>
    <p:sldLayoutId id="2147483703" r:id="rId7"/>
    <p:sldLayoutId id="2147483695" r:id="rId8"/>
    <p:sldLayoutId id="2147483709" r:id="rId9"/>
    <p:sldLayoutId id="2147483710" r:id="rId10"/>
    <p:sldLayoutId id="2147483700" r:id="rId11"/>
    <p:sldLayoutId id="2147483696" r:id="rId12"/>
    <p:sldLayoutId id="2147483699" r:id="rId13"/>
    <p:sldLayoutId id="2147483698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41" r:id="rId26"/>
    <p:sldLayoutId id="2147483725" r:id="rId27"/>
    <p:sldLayoutId id="2147483733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28" r:id="rId34"/>
    <p:sldLayoutId id="2147483748" r:id="rId35"/>
    <p:sldLayoutId id="2147483729" r:id="rId36"/>
    <p:sldLayoutId id="2147483749" r:id="rId37"/>
    <p:sldLayoutId id="2147483730" r:id="rId38"/>
    <p:sldLayoutId id="2147483731" r:id="rId39"/>
    <p:sldLayoutId id="2147483732" r:id="rId40"/>
    <p:sldLayoutId id="2147483739" r:id="rId41"/>
    <p:sldLayoutId id="2147483740" r:id="rId42"/>
    <p:sldLayoutId id="2147483734" r:id="rId43"/>
    <p:sldLayoutId id="2147483735" r:id="rId44"/>
    <p:sldLayoutId id="2147483736" r:id="rId45"/>
    <p:sldLayoutId id="2147483737" r:id="rId46"/>
    <p:sldLayoutId id="2147483738" r:id="rId47"/>
    <p:sldLayoutId id="2147483685" r:id="rId48"/>
    <p:sldLayoutId id="2147483705" r:id="rId49"/>
    <p:sldLayoutId id="2147483706" r:id="rId50"/>
    <p:sldLayoutId id="2147483686" r:id="rId51"/>
    <p:sldLayoutId id="2147483689" r:id="rId52"/>
    <p:sldLayoutId id="2147483701" r:id="rId53"/>
    <p:sldLayoutId id="2147483702" r:id="rId54"/>
    <p:sldLayoutId id="2147483711" r:id="rId55"/>
    <p:sldLayoutId id="2147483694" r:id="rId56"/>
    <p:sldLayoutId id="2147483688" r:id="rId57"/>
    <p:sldLayoutId id="2147483687" r:id="rId58"/>
    <p:sldLayoutId id="2147483708" r:id="rId59"/>
    <p:sldLayoutId id="2147483814" r:id="rId60"/>
  </p:sldLayoutIdLst>
  <p:hf hdr="0"/>
  <p:txStyles>
    <p:titleStyle>
      <a:lvl1pPr algn="l" defTabSz="341710" rtl="0" eaLnBrk="1" fontAlgn="base" hangingPunct="1">
        <a:spcBef>
          <a:spcPct val="0"/>
        </a:spcBef>
        <a:spcAft>
          <a:spcPct val="0"/>
        </a:spcAft>
        <a:defRPr sz="1875" kern="1200" cap="all">
          <a:solidFill>
            <a:schemeClr val="tx2"/>
          </a:solidFill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</a:defRPr>
      </a:lvl1pPr>
      <a:lvl2pPr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2pPr>
      <a:lvl3pPr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3pPr>
      <a:lvl4pPr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4pPr>
      <a:lvl5pPr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5pPr>
      <a:lvl6pPr marL="342900"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6pPr>
      <a:lvl7pPr marL="685800"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7pPr>
      <a:lvl8pPr marL="1028700"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8pPr>
      <a:lvl9pPr marL="1371600"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9pPr>
    </p:titleStyle>
    <p:bodyStyle>
      <a:lvl1pPr marL="213122" indent="-213122" algn="l" defTabSz="341710" rtl="0" eaLnBrk="1" fontAlgn="base" hangingPunct="1">
        <a:spcBef>
          <a:spcPct val="20000"/>
        </a:spcBef>
        <a:spcAft>
          <a:spcPct val="0"/>
        </a:spcAft>
        <a:buClr>
          <a:srgbClr val="004B7C"/>
        </a:buClr>
        <a:buFont typeface="Wingdings" panose="05000000000000000000" pitchFamily="2" charset="2"/>
        <a:buChar char="§"/>
        <a:defRPr kern="1200">
          <a:solidFill>
            <a:schemeClr val="tx2"/>
          </a:solidFill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</a:defRPr>
      </a:lvl1pPr>
      <a:lvl2pPr marL="403622" indent="-201216" algn="l" defTabSz="341710" rtl="0" eaLnBrk="1" fontAlgn="base" hangingPunct="1">
        <a:spcBef>
          <a:spcPct val="20000"/>
        </a:spcBef>
        <a:spcAft>
          <a:spcPct val="0"/>
        </a:spcAft>
        <a:buClr>
          <a:srgbClr val="004B7C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</a:defRPr>
      </a:lvl2pPr>
      <a:lvl3pPr marL="601266" indent="-196454" algn="l" defTabSz="341710" rtl="0" eaLnBrk="1" fontAlgn="base" hangingPunct="1">
        <a:spcBef>
          <a:spcPct val="20000"/>
        </a:spcBef>
        <a:spcAft>
          <a:spcPct val="0"/>
        </a:spcAft>
        <a:buClr>
          <a:srgbClr val="004B7C"/>
        </a:buClr>
        <a:buFont typeface="Wingdings" panose="05000000000000000000" pitchFamily="2" charset="2"/>
        <a:buChar char="§"/>
        <a:defRPr sz="1050" kern="1200">
          <a:solidFill>
            <a:schemeClr val="tx2"/>
          </a:solidFill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</a:defRPr>
      </a:lvl3pPr>
      <a:lvl4pPr marL="804863" indent="-202406" algn="l" defTabSz="341710" rtl="0" eaLnBrk="1" fontAlgn="base" hangingPunct="1">
        <a:spcBef>
          <a:spcPct val="20000"/>
        </a:spcBef>
        <a:spcAft>
          <a:spcPct val="0"/>
        </a:spcAft>
        <a:buClr>
          <a:srgbClr val="004B7C"/>
        </a:buClr>
        <a:buFont typeface="Wingdings" panose="05000000000000000000" pitchFamily="2" charset="2"/>
        <a:buChar char="§"/>
        <a:defRPr sz="900" kern="1200">
          <a:solidFill>
            <a:schemeClr val="tx2"/>
          </a:solidFill>
          <a:latin typeface="+mj-lt"/>
          <a:ea typeface="Gudea" pitchFamily="2" charset="0"/>
          <a:cs typeface="Gudea"/>
        </a:defRPr>
      </a:lvl4pPr>
      <a:lvl5pPr marL="1007269" indent="-201216" algn="l" defTabSz="341710" rtl="0" eaLnBrk="1" fontAlgn="base" hangingPunct="1">
        <a:spcBef>
          <a:spcPct val="20000"/>
        </a:spcBef>
        <a:spcAft>
          <a:spcPct val="0"/>
        </a:spcAft>
        <a:buClr>
          <a:srgbClr val="004B7C"/>
        </a:buClr>
        <a:buFont typeface="Wingdings" panose="05000000000000000000" pitchFamily="2" charset="2"/>
        <a:buChar char="§"/>
        <a:defRPr sz="750" kern="1200">
          <a:solidFill>
            <a:schemeClr val="tx2"/>
          </a:solidFill>
          <a:latin typeface="+mj-lt"/>
          <a:ea typeface="Gudea" pitchFamily="2" charset="0"/>
          <a:cs typeface="Gudea"/>
        </a:defRPr>
      </a:lvl5pPr>
      <a:lvl6pPr marL="1885895" indent="-171446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6" indent="-171446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75" indent="-171446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65" indent="-171446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3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21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60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5002" y="1"/>
            <a:ext cx="5526698" cy="51434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02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5001" y="877491"/>
            <a:ext cx="8229601" cy="374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Mastertextformat bearbeiten</a:t>
            </a:r>
          </a:p>
        </p:txBody>
      </p:sp>
      <p:sp>
        <p:nvSpPr>
          <p:cNvPr id="9" name="Datumsplatzhalter 1">
            <a:extLst>
              <a:ext uri="{FF2B5EF4-FFF2-40B4-BE49-F238E27FC236}">
                <a16:creationId xmlns:a16="http://schemas.microsoft.com/office/drawing/2014/main" id="{2A2B1926-F3AC-BFC2-9EEA-E58E1945BC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/>
              <a:t>26.02.2026</a:t>
            </a:r>
            <a:endParaRPr lang="de-DE" dirty="0"/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EE21DD5C-B85C-FDFF-18CE-70C8D9AC8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de-DE" dirty="0"/>
              <a:t>WEBER-HYDRAULIK GMBH | Christine Grotz, Geschäftsführende Gesellschafterin</a:t>
            </a:r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665E7B6F-40C9-74BC-16A1-A38BA7DF5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9E825D58-DB6D-42CC-A492-4F878E9B4F7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4C0E4944-DB13-76BF-ED05-E5C0D739D534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rcRect/>
          <a:stretch/>
        </p:blipFill>
        <p:spPr>
          <a:xfrm>
            <a:off x="7215966" y="157803"/>
            <a:ext cx="1928034" cy="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5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815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3" r:id="rId16"/>
    <p:sldLayoutId id="2147483774" r:id="rId17"/>
    <p:sldLayoutId id="2147483775" r:id="rId18"/>
    <p:sldLayoutId id="2147483776" r:id="rId19"/>
    <p:sldLayoutId id="214748381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83" r:id="rId27"/>
    <p:sldLayoutId id="2147483784" r:id="rId28"/>
    <p:sldLayoutId id="2147483785" r:id="rId29"/>
    <p:sldLayoutId id="2147483786" r:id="rId30"/>
    <p:sldLayoutId id="2147483787" r:id="rId31"/>
    <p:sldLayoutId id="2147483788" r:id="rId32"/>
    <p:sldLayoutId id="2147483789" r:id="rId33"/>
    <p:sldLayoutId id="2147483790" r:id="rId34"/>
    <p:sldLayoutId id="2147483791" r:id="rId35"/>
    <p:sldLayoutId id="2147483792" r:id="rId36"/>
    <p:sldLayoutId id="2147483793" r:id="rId37"/>
    <p:sldLayoutId id="2147483794" r:id="rId38"/>
    <p:sldLayoutId id="2147483795" r:id="rId39"/>
    <p:sldLayoutId id="2147483796" r:id="rId40"/>
    <p:sldLayoutId id="2147483797" r:id="rId41"/>
    <p:sldLayoutId id="2147483798" r:id="rId42"/>
    <p:sldLayoutId id="2147483799" r:id="rId43"/>
    <p:sldLayoutId id="2147483800" r:id="rId44"/>
    <p:sldLayoutId id="2147483801" r:id="rId45"/>
    <p:sldLayoutId id="2147483817" r:id="rId46"/>
    <p:sldLayoutId id="2147483818" r:id="rId47"/>
  </p:sldLayoutIdLst>
  <p:hf hdr="0"/>
  <p:txStyles>
    <p:titleStyle>
      <a:lvl1pPr algn="l" defTabSz="341710" rtl="0" eaLnBrk="1" fontAlgn="base" hangingPunct="1">
        <a:spcBef>
          <a:spcPct val="0"/>
        </a:spcBef>
        <a:spcAft>
          <a:spcPct val="0"/>
        </a:spcAft>
        <a:defRPr sz="1875" b="1" kern="1200" cap="all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</a:defRPr>
      </a:lvl1pPr>
      <a:lvl2pPr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2pPr>
      <a:lvl3pPr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3pPr>
      <a:lvl4pPr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4pPr>
      <a:lvl5pPr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5pPr>
      <a:lvl6pPr marL="342900"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6pPr>
      <a:lvl7pPr marL="685800"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7pPr>
      <a:lvl8pPr marL="1028700"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8pPr>
      <a:lvl9pPr marL="1371600" algn="l" defTabSz="341710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Calibri" pitchFamily="34" charset="0"/>
          <a:ea typeface="Gudea" pitchFamily="2" charset="0"/>
          <a:cs typeface="Gudea" pitchFamily="2" charset="0"/>
        </a:defRPr>
      </a:lvl9pPr>
    </p:titleStyle>
    <p:bodyStyle>
      <a:lvl1pPr marL="0" indent="0" algn="l" defTabSz="341710" rtl="0" eaLnBrk="1" fontAlgn="base" hangingPunct="1">
        <a:spcBef>
          <a:spcPct val="20000"/>
        </a:spcBef>
        <a:spcAft>
          <a:spcPct val="0"/>
        </a:spcAft>
        <a:buClrTx/>
        <a:buFont typeface="Wingdings" panose="05000000000000000000" pitchFamily="2" charset="2"/>
        <a:buNone/>
        <a:defRPr kern="1200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</a:defRPr>
      </a:lvl1pPr>
      <a:lvl2pPr marL="202406" indent="0" algn="l" defTabSz="341710" rtl="0" eaLnBrk="1" fontAlgn="base" hangingPunct="1">
        <a:spcBef>
          <a:spcPct val="20000"/>
        </a:spcBef>
        <a:spcAft>
          <a:spcPct val="0"/>
        </a:spcAft>
        <a:buClrTx/>
        <a:buFont typeface="Wingdings" panose="05000000000000000000" pitchFamily="2" charset="2"/>
        <a:buNone/>
        <a:defRPr sz="1200" kern="1200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</a:defRPr>
      </a:lvl2pPr>
      <a:lvl3pPr marL="404813" indent="0" algn="l" defTabSz="341710" rtl="0" eaLnBrk="1" fontAlgn="base" hangingPunct="1">
        <a:spcBef>
          <a:spcPct val="20000"/>
        </a:spcBef>
        <a:spcAft>
          <a:spcPct val="0"/>
        </a:spcAft>
        <a:buClrTx/>
        <a:buFont typeface="Wingdings" panose="05000000000000000000" pitchFamily="2" charset="2"/>
        <a:buNone/>
        <a:defRPr sz="1050" kern="1200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</a:defRPr>
      </a:lvl3pPr>
      <a:lvl4pPr marL="804863" indent="-202406" algn="l" defTabSz="341710" rtl="0" eaLnBrk="1" fontAlgn="base" hangingPunct="1">
        <a:spcBef>
          <a:spcPct val="20000"/>
        </a:spcBef>
        <a:spcAft>
          <a:spcPct val="0"/>
        </a:spcAft>
        <a:buClr>
          <a:srgbClr val="004B7C"/>
        </a:buClr>
        <a:buFont typeface="Wingdings" panose="05000000000000000000" pitchFamily="2" charset="2"/>
        <a:buChar char="§"/>
        <a:defRPr sz="900" kern="1200">
          <a:solidFill>
            <a:schemeClr val="tx2"/>
          </a:solidFill>
          <a:latin typeface="+mj-lt"/>
          <a:ea typeface="Gudea" pitchFamily="2" charset="0"/>
          <a:cs typeface="Gudea"/>
        </a:defRPr>
      </a:lvl4pPr>
      <a:lvl5pPr marL="1007269" indent="-201216" algn="l" defTabSz="341710" rtl="0" eaLnBrk="1" fontAlgn="base" hangingPunct="1">
        <a:spcBef>
          <a:spcPct val="20000"/>
        </a:spcBef>
        <a:spcAft>
          <a:spcPct val="0"/>
        </a:spcAft>
        <a:buClr>
          <a:srgbClr val="004B7C"/>
        </a:buClr>
        <a:buFont typeface="Wingdings" panose="05000000000000000000" pitchFamily="2" charset="2"/>
        <a:buChar char="§"/>
        <a:defRPr sz="750" kern="1200">
          <a:solidFill>
            <a:schemeClr val="tx2"/>
          </a:solidFill>
          <a:latin typeface="+mj-lt"/>
          <a:ea typeface="Gudea" pitchFamily="2" charset="0"/>
          <a:cs typeface="Gudea"/>
        </a:defRPr>
      </a:lvl5pPr>
      <a:lvl6pPr marL="1885895" indent="-171446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6" indent="-171446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75" indent="-171446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65" indent="-171446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3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21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56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png"/><Relationship Id="rId7" Type="http://schemas.openxmlformats.org/officeDocument/2006/relationships/image" Target="../media/image94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54333F42-A019-7384-874D-30D850A59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85" y="3730248"/>
            <a:ext cx="4191014" cy="272525"/>
          </a:xfrm>
        </p:spPr>
        <p:txBody>
          <a:bodyPr/>
          <a:lstStyle/>
          <a:p>
            <a:r>
              <a:rPr lang="de-DE" altLang="de-DE" sz="1600" dirty="0"/>
              <a:t>23.02.2026</a:t>
            </a:r>
          </a:p>
          <a:p>
            <a:r>
              <a:rPr lang="de-DE" altLang="de-DE" sz="1600" dirty="0"/>
              <a:t>Christine Grotz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A97052F-6C55-4550-46D8-79A0C2B3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85" y="1325259"/>
            <a:ext cx="6144054" cy="1463661"/>
          </a:xfrm>
        </p:spPr>
        <p:txBody>
          <a:bodyPr/>
          <a:lstStyle/>
          <a:p>
            <a:r>
              <a:rPr lang="de-DE" dirty="0"/>
              <a:t>Auswirkungen der US Zölle auf den deutschen </a:t>
            </a:r>
            <a:r>
              <a:rPr lang="de-DE" dirty="0" err="1"/>
              <a:t>MittelstanD</a:t>
            </a:r>
            <a:br>
              <a:rPr lang="de-DE" sz="3500" dirty="0"/>
            </a:br>
            <a:endParaRPr lang="de-DE" sz="3500" dirty="0"/>
          </a:p>
        </p:txBody>
      </p:sp>
    </p:spTree>
    <p:extLst>
      <p:ext uri="{BB962C8B-B14F-4D97-AF65-F5344CB8AC3E}">
        <p14:creationId xmlns:p14="http://schemas.microsoft.com/office/powerpoint/2010/main" val="2884428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Gebäude, Struktur, draußen, Haus enthält.&#10;&#10;KI-generierte Inhalte können fehlerhaft sein.">
            <a:extLst>
              <a:ext uri="{FF2B5EF4-FFF2-40B4-BE49-F238E27FC236}">
                <a16:creationId xmlns:a16="http://schemas.microsoft.com/office/drawing/2014/main" id="{E2AD7468-9F03-9278-3D1F-DF10F5856C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97" r="29224" b="-1"/>
          <a:stretch>
            <a:fillRect/>
          </a:stretch>
        </p:blipFill>
        <p:spPr>
          <a:xfrm>
            <a:off x="1" y="10"/>
            <a:ext cx="3844436" cy="5143489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506D78D-7B7A-D87D-4DFA-C4BD01CF3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452" y="1034715"/>
            <a:ext cx="4629150" cy="749287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Was hat </a:t>
            </a:r>
            <a:r>
              <a:rPr lang="en-US" sz="2400" dirty="0" err="1"/>
              <a:t>sich</a:t>
            </a:r>
            <a:r>
              <a:rPr lang="en-US" sz="2400" dirty="0"/>
              <a:t> </a:t>
            </a:r>
            <a:r>
              <a:rPr lang="en-US" sz="2400" dirty="0" err="1"/>
              <a:t>verändert</a:t>
            </a:r>
            <a:r>
              <a:rPr lang="en-US" sz="2400" dirty="0"/>
              <a:t>?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EEA4B2E-F0C1-C871-2F34-29A0828677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5452" y="2065036"/>
            <a:ext cx="4629150" cy="2778125"/>
          </a:xfrm>
        </p:spPr>
        <p:txBody>
          <a:bodyPr wrap="square" anchor="t"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err="1"/>
              <a:t>Erhöhte</a:t>
            </a:r>
            <a:r>
              <a:rPr lang="en-US" dirty="0"/>
              <a:t> US-</a:t>
            </a:r>
            <a:r>
              <a:rPr lang="en-US" dirty="0" err="1"/>
              <a:t>Zölle</a:t>
            </a:r>
            <a:r>
              <a:rPr lang="en-US" dirty="0"/>
              <a:t> auf </a:t>
            </a:r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Industrieprodukte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seit</a:t>
            </a:r>
            <a:r>
              <a:rPr lang="en-US" dirty="0"/>
              <a:t> 02. April 2025 </a:t>
            </a:r>
            <a:r>
              <a:rPr lang="en-US" dirty="0" err="1"/>
              <a:t>schwankend</a:t>
            </a:r>
            <a:r>
              <a:rPr lang="en-US" dirty="0"/>
              <a:t>: 10 -200% Stand 21.02.2026 17 Uhr 10 +15%</a:t>
            </a:r>
            <a:endParaRPr lang="de-DE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err="1"/>
              <a:t>Zusätzliche</a:t>
            </a:r>
            <a:r>
              <a:rPr lang="en-US" dirty="0"/>
              <a:t> </a:t>
            </a:r>
            <a:r>
              <a:rPr lang="en-US" dirty="0" err="1"/>
              <a:t>Sonderzölle</a:t>
            </a:r>
            <a:r>
              <a:rPr lang="en-US" dirty="0"/>
              <a:t> auf Stahl und </a:t>
            </a:r>
            <a:r>
              <a:rPr lang="en-US" dirty="0" err="1"/>
              <a:t>Aluminium</a:t>
            </a:r>
            <a:r>
              <a:rPr lang="en-US" dirty="0"/>
              <a:t> (50%)</a:t>
            </a:r>
            <a:endParaRPr lang="de-DE" dirty="0"/>
          </a:p>
          <a:p>
            <a:pPr lvl="0"/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err="1"/>
              <a:t>Strengere</a:t>
            </a:r>
            <a:r>
              <a:rPr lang="en-US" dirty="0"/>
              <a:t> </a:t>
            </a:r>
            <a:r>
              <a:rPr lang="en-US" dirty="0" err="1"/>
              <a:t>Prüfungen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US-</a:t>
            </a:r>
            <a:r>
              <a:rPr lang="en-US" dirty="0" err="1"/>
              <a:t>Zollbehörden</a:t>
            </a:r>
            <a:endParaRPr lang="de-DE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err="1"/>
              <a:t>Höhere</a:t>
            </a:r>
            <a:r>
              <a:rPr lang="en-US" dirty="0"/>
              <a:t> </a:t>
            </a:r>
            <a:r>
              <a:rPr lang="en-US" dirty="0" err="1"/>
              <a:t>Haftung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falschen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unvollständigen</a:t>
            </a:r>
            <a:r>
              <a:rPr lang="en-US" dirty="0"/>
              <a:t> </a:t>
            </a:r>
            <a:r>
              <a:rPr lang="en-US" dirty="0" err="1"/>
              <a:t>Angaben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6178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4AF7255-B02A-4E67-35A5-B98372826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 r="27262" b="1"/>
          <a:stretch>
            <a:fillRect/>
          </a:stretch>
        </p:blipFill>
        <p:spPr bwMode="auto">
          <a:xfrm>
            <a:off x="1" y="23"/>
            <a:ext cx="3844436" cy="514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69EB50E-86E9-814E-8A1E-75F81AC08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452" y="1034715"/>
            <a:ext cx="4629150" cy="749287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Direkte</a:t>
            </a:r>
            <a:r>
              <a:rPr lang="en-US" sz="2400" dirty="0"/>
              <a:t> </a:t>
            </a:r>
            <a:r>
              <a:rPr lang="en-US" sz="2400" dirty="0" err="1"/>
              <a:t>Betroffenheit</a:t>
            </a:r>
            <a:r>
              <a:rPr lang="en-US" sz="2400" dirty="0"/>
              <a:t>: Kunden in den USA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DB456D4-D153-0125-3F3D-2C134D27E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5452" y="2065036"/>
            <a:ext cx="4629150" cy="2778125"/>
          </a:xfrm>
        </p:spPr>
        <p:txBody>
          <a:bodyPr wrap="square" anchor="t">
            <a:normAutofit/>
          </a:bodyPr>
          <a:lstStyle/>
          <a:p>
            <a:r>
              <a:rPr lang="en-US" b="1" dirty="0" err="1"/>
              <a:t>Typische</a:t>
            </a:r>
            <a:r>
              <a:rPr lang="en-US" b="1" dirty="0"/>
              <a:t> </a:t>
            </a:r>
            <a:r>
              <a:rPr lang="en-US" b="1" dirty="0" err="1"/>
              <a:t>Effekte</a:t>
            </a:r>
            <a:r>
              <a:rPr lang="en-US" b="1" dirty="0"/>
              <a:t>: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Produkte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für US-Kunden </a:t>
            </a:r>
            <a:r>
              <a:rPr lang="en-US" dirty="0" err="1"/>
              <a:t>teurer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Preisdruck</a:t>
            </a:r>
            <a:r>
              <a:rPr lang="en-US" dirty="0"/>
              <a:t> auf </a:t>
            </a:r>
            <a:r>
              <a:rPr lang="en-US" dirty="0" err="1"/>
              <a:t>europäische</a:t>
            </a:r>
            <a:r>
              <a:rPr lang="en-US" dirty="0"/>
              <a:t> </a:t>
            </a:r>
            <a:r>
              <a:rPr lang="en-US" dirty="0" err="1"/>
              <a:t>Lieferanten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Verlust</a:t>
            </a:r>
            <a:r>
              <a:rPr lang="en-US" dirty="0"/>
              <a:t> von </a:t>
            </a:r>
            <a:r>
              <a:rPr lang="en-US" dirty="0" err="1"/>
              <a:t>Wettbewerbsfähigkeit</a:t>
            </a:r>
            <a:r>
              <a:rPr lang="en-US" dirty="0"/>
              <a:t> </a:t>
            </a:r>
            <a:r>
              <a:rPr lang="en-US" dirty="0" err="1"/>
              <a:t>gegenüber</a:t>
            </a:r>
            <a:r>
              <a:rPr lang="en-US" dirty="0"/>
              <a:t> US-</a:t>
            </a:r>
            <a:r>
              <a:rPr lang="en-US" dirty="0" err="1"/>
              <a:t>Anbietern</a:t>
            </a:r>
            <a:endParaRPr lang="de-DE" dirty="0"/>
          </a:p>
          <a:p>
            <a:r>
              <a:rPr lang="en-US" b="1" dirty="0" err="1"/>
              <a:t>Reaktion</a:t>
            </a:r>
            <a:r>
              <a:rPr lang="en-US" b="1" dirty="0"/>
              <a:t> der Kunden: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Forderung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Preisnachlässen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Verlagerung</a:t>
            </a:r>
            <a:r>
              <a:rPr lang="en-US" dirty="0"/>
              <a:t> von </a:t>
            </a:r>
            <a:r>
              <a:rPr lang="en-US" dirty="0" err="1"/>
              <a:t>Wertschöpfung</a:t>
            </a:r>
            <a:r>
              <a:rPr lang="en-US" dirty="0"/>
              <a:t> in die USA </a:t>
            </a:r>
            <a:r>
              <a:rPr lang="en-US" dirty="0" err="1"/>
              <a:t>Reduktion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Aufgabe von </a:t>
            </a:r>
            <a:r>
              <a:rPr lang="en-US" dirty="0" err="1"/>
              <a:t>Lieferbeziehungen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3323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hachfigur, Hallensportarten, Spiele, Schach enthält.&#10;&#10;KI-generierte Inhalte können fehlerhaft sein.">
            <a:extLst>
              <a:ext uri="{FF2B5EF4-FFF2-40B4-BE49-F238E27FC236}">
                <a16:creationId xmlns:a16="http://schemas.microsoft.com/office/drawing/2014/main" id="{8244E7BF-86EF-4DF6-C872-8997FD7B37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537" r="11429" b="-1"/>
          <a:stretch>
            <a:fillRect/>
          </a:stretch>
        </p:blipFill>
        <p:spPr>
          <a:xfrm>
            <a:off x="1" y="10"/>
            <a:ext cx="3844436" cy="5143489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8768E37-03BA-22D6-EBF8-BA2F03D7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452" y="1034715"/>
            <a:ext cx="4629150" cy="749287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Indirekte</a:t>
            </a:r>
            <a:r>
              <a:rPr lang="en-US" sz="2400" dirty="0"/>
              <a:t> </a:t>
            </a:r>
            <a:r>
              <a:rPr lang="en-US" sz="2400" dirty="0" err="1"/>
              <a:t>Betroffenheit</a:t>
            </a:r>
            <a:r>
              <a:rPr lang="en-US" sz="2400" dirty="0"/>
              <a:t>: </a:t>
            </a:r>
            <a:r>
              <a:rPr lang="en-US" sz="2400" dirty="0" err="1"/>
              <a:t>Zulieferer</a:t>
            </a:r>
            <a:r>
              <a:rPr lang="en-US" sz="2400" dirty="0"/>
              <a:t> für US-</a:t>
            </a:r>
            <a:r>
              <a:rPr lang="en-US" sz="2400" dirty="0" err="1"/>
              <a:t>Geschäfte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D0DAB8D0-79ED-1D80-AD64-A3BA015E1F20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 bwMode="auto">
          <a:xfrm>
            <a:off x="4055452" y="2065036"/>
            <a:ext cx="4629150" cy="2778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34171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anose="05000000000000000000" pitchFamily="2" charset="2"/>
              <a:buNone/>
              <a:defRPr kern="120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1pPr>
            <a:lvl2pPr marL="202406" indent="0" algn="l" defTabSz="34171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anose="05000000000000000000" pitchFamily="2" charset="2"/>
              <a:buNone/>
              <a:defRPr sz="1200" kern="120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2pPr>
            <a:lvl3pPr marL="404813" indent="0" algn="l" defTabSz="34171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anose="05000000000000000000" pitchFamily="2" charset="2"/>
              <a:buNone/>
              <a:defRPr sz="1050" kern="120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3pPr>
            <a:lvl4pPr marL="804863" indent="-202406" algn="l" defTabSz="3417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B7C"/>
              </a:buClr>
              <a:buFont typeface="Wingdings" panose="05000000000000000000" pitchFamily="2" charset="2"/>
              <a:buChar char="§"/>
              <a:defRPr sz="900" kern="1200">
                <a:solidFill>
                  <a:schemeClr val="tx2"/>
                </a:solidFill>
                <a:latin typeface="+mj-lt"/>
                <a:ea typeface="Gudea" pitchFamily="2" charset="0"/>
                <a:cs typeface="Gudea"/>
              </a:defRPr>
            </a:lvl4pPr>
            <a:lvl5pPr marL="1007269" indent="-201216" algn="l" defTabSz="3417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B7C"/>
              </a:buClr>
              <a:buFont typeface="Wingdings" panose="05000000000000000000" pitchFamily="2" charset="2"/>
              <a:buChar char="§"/>
              <a:defRPr sz="750" kern="1200">
                <a:solidFill>
                  <a:schemeClr val="tx2"/>
                </a:solidFill>
                <a:latin typeface="+mj-lt"/>
                <a:ea typeface="Gudea" pitchFamily="2" charset="0"/>
                <a:cs typeface="Gudea"/>
              </a:defRPr>
            </a:lvl5pPr>
            <a:lvl6pPr marL="1885895" indent="-171446" algn="l" defTabSz="34289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86" indent="-171446" algn="l" defTabSz="34289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75" indent="-171446" algn="l" defTabSz="34289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65" indent="-171446" algn="l" defTabSz="34289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spcAft>
                <a:spcPts val="900"/>
              </a:spcAft>
              <a:buNone/>
            </a:pPr>
            <a:r>
              <a:rPr lang="en-US" dirty="0">
                <a:effectLst/>
              </a:rPr>
              <a:t>Viele </a:t>
            </a:r>
            <a:r>
              <a:rPr lang="en-US" dirty="0" err="1">
                <a:effectLst/>
              </a:rPr>
              <a:t>Mittelständler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exportieren</a:t>
            </a:r>
            <a:r>
              <a:rPr lang="en-US" dirty="0">
                <a:effectLst/>
              </a:rPr>
              <a:t> </a:t>
            </a:r>
            <a:r>
              <a:rPr lang="en-US" b="1" dirty="0">
                <a:effectLst/>
              </a:rPr>
              <a:t>nicht </a:t>
            </a:r>
            <a:r>
              <a:rPr lang="en-US" b="1" dirty="0" err="1">
                <a:effectLst/>
              </a:rPr>
              <a:t>selbst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sind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aber</a:t>
            </a:r>
            <a:r>
              <a:rPr lang="en-US" dirty="0">
                <a:effectLst/>
              </a:rPr>
              <a:t> Teil der </a:t>
            </a:r>
            <a:r>
              <a:rPr lang="en-US" dirty="0" err="1">
                <a:effectLst/>
              </a:rPr>
              <a:t>Lieferkette</a:t>
            </a:r>
            <a:r>
              <a:rPr lang="en-US" dirty="0">
                <a:effectLst/>
              </a:rPr>
              <a:t>.</a:t>
            </a:r>
            <a:endParaRPr lang="de-DE" dirty="0">
              <a:effectLst/>
            </a:endParaRPr>
          </a:p>
          <a:p>
            <a:pPr>
              <a:spcBef>
                <a:spcPts val="900"/>
              </a:spcBef>
              <a:spcAft>
                <a:spcPts val="900"/>
              </a:spcAft>
              <a:buNone/>
            </a:pPr>
            <a:r>
              <a:rPr lang="en-US" b="1" dirty="0" err="1">
                <a:effectLst/>
              </a:rPr>
              <a:t>Konsequenzen</a:t>
            </a:r>
            <a:r>
              <a:rPr lang="en-US" b="1" dirty="0">
                <a:effectLst/>
              </a:rPr>
              <a:t>:</a:t>
            </a:r>
            <a:r>
              <a:rPr lang="en-US" dirty="0">
                <a:effectLst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Zollkosten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unten</a:t>
            </a:r>
            <a:r>
              <a:rPr lang="en-US" dirty="0"/>
              <a:t> </a:t>
            </a:r>
            <a:r>
              <a:rPr lang="en-US" dirty="0" err="1"/>
              <a:t>weitergereicht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Lieferanten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plötzlich</a:t>
            </a:r>
            <a:r>
              <a:rPr lang="en-US" dirty="0"/>
              <a:t> </a:t>
            </a:r>
            <a:r>
              <a:rPr lang="en-US" dirty="0" err="1"/>
              <a:t>zum</a:t>
            </a:r>
            <a:r>
              <a:rPr lang="en-US" dirty="0"/>
              <a:t> </a:t>
            </a:r>
            <a:r>
              <a:rPr lang="en-US" dirty="0" err="1"/>
              <a:t>Kostentreiber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Steigende</a:t>
            </a:r>
            <a:r>
              <a:rPr lang="en-US" dirty="0"/>
              <a:t> </a:t>
            </a:r>
            <a:r>
              <a:rPr lang="en-US" dirty="0" err="1"/>
              <a:t>Anforderungen</a:t>
            </a:r>
            <a:r>
              <a:rPr lang="en-US" dirty="0"/>
              <a:t> an </a:t>
            </a:r>
            <a:r>
              <a:rPr lang="en-US" dirty="0" err="1"/>
              <a:t>Transparenz</a:t>
            </a:r>
            <a:r>
              <a:rPr lang="en-US" dirty="0"/>
              <a:t> und </a:t>
            </a:r>
            <a:r>
              <a:rPr lang="en-US" dirty="0" err="1"/>
              <a:t>Dokumentation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Keine </a:t>
            </a:r>
            <a:r>
              <a:rPr lang="en-US" dirty="0" err="1"/>
              <a:t>Skaleneffekte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Haftungsrisiken</a:t>
            </a:r>
            <a:endParaRPr lang="en-US" dirty="0"/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en-US" dirty="0"/>
              <a:t>➡️ </a:t>
            </a:r>
            <a:r>
              <a:rPr lang="en-US" dirty="0" err="1"/>
              <a:t>Betroffen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klassische</a:t>
            </a:r>
            <a:r>
              <a:rPr lang="en-US" dirty="0"/>
              <a:t> </a:t>
            </a:r>
            <a:r>
              <a:rPr lang="en-US" dirty="0" err="1"/>
              <a:t>Familienbetriebe</a:t>
            </a:r>
            <a:r>
              <a:rPr lang="en-US" dirty="0"/>
              <a:t> </a:t>
            </a:r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internationale</a:t>
            </a:r>
            <a:r>
              <a:rPr lang="en-US" dirty="0"/>
              <a:t> </a:t>
            </a:r>
            <a:r>
              <a:rPr lang="en-US" dirty="0" err="1"/>
              <a:t>Struktur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9797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feife Flöte Rohr, Stahlrohr enthält.&#10;&#10;KI-generierte Inhalte können fehlerhaft sein.">
            <a:extLst>
              <a:ext uri="{FF2B5EF4-FFF2-40B4-BE49-F238E27FC236}">
                <a16:creationId xmlns:a16="http://schemas.microsoft.com/office/drawing/2014/main" id="{94C19803-49AA-A3BF-85E4-EB8FC2DE04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430" r="19164" b="2"/>
          <a:stretch>
            <a:fillRect/>
          </a:stretch>
        </p:blipFill>
        <p:spPr>
          <a:xfrm>
            <a:off x="1" y="10"/>
            <a:ext cx="3844436" cy="5143489"/>
          </a:xfrm>
          <a:prstGeom prst="rect">
            <a:avLst/>
          </a:prstGeom>
          <a:noFill/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2DBD4B43-1224-7187-A268-6212DABC5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452" y="1034715"/>
            <a:ext cx="4629150" cy="749287"/>
          </a:xfrm>
        </p:spPr>
        <p:txBody>
          <a:bodyPr/>
          <a:lstStyle/>
          <a:p>
            <a:r>
              <a:rPr lang="de-DE" sz="2400" dirty="0"/>
              <a:t>Besonderheit: 15 % Basiszoll + Stahl- &amp; Aluminiumanteile</a:t>
            </a:r>
            <a:endParaRPr lang="en-US" sz="2400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A5099E0-C011-6759-742A-2653DC6B31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5452" y="2065036"/>
            <a:ext cx="4629150" cy="2778125"/>
          </a:xfrm>
        </p:spPr>
        <p:txBody>
          <a:bodyPr wrap="square" anchor="t">
            <a:normAutofit/>
          </a:bodyPr>
          <a:lstStyle/>
          <a:p>
            <a:pPr>
              <a:spcBef>
                <a:spcPts val="800"/>
              </a:spcBef>
              <a:spcAft>
                <a:spcPts val="400"/>
              </a:spcAft>
              <a:buNone/>
            </a:pPr>
            <a:endParaRPr lang="de-DE" b="1" dirty="0">
              <a:effectLst/>
            </a:endParaRPr>
          </a:p>
          <a:p>
            <a:pPr>
              <a:spcBef>
                <a:spcPts val="900"/>
              </a:spcBef>
              <a:spcAft>
                <a:spcPts val="900"/>
              </a:spcAft>
              <a:buNone/>
            </a:pPr>
            <a:r>
              <a:rPr lang="de-DE" b="1" dirty="0">
                <a:effectLst/>
              </a:rPr>
              <a:t>Zweiteilige Belastung:</a:t>
            </a:r>
            <a:r>
              <a:rPr lang="de-DE" dirty="0">
                <a:effectLst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de-DE" sz="1300" dirty="0"/>
              <a:t>Grundzoll auf das Gesamtprodukt </a:t>
            </a:r>
          </a:p>
          <a:p>
            <a:pPr marL="171450" indent="-171450">
              <a:buFontTx/>
              <a:buChar char="-"/>
            </a:pPr>
            <a:r>
              <a:rPr lang="de-DE" sz="1300" dirty="0"/>
              <a:t>Zusatzabgaben auf enthaltene Materialien</a:t>
            </a:r>
          </a:p>
          <a:p>
            <a:pPr>
              <a:spcBef>
                <a:spcPts val="900"/>
              </a:spcBef>
              <a:spcAft>
                <a:spcPts val="900"/>
              </a:spcAft>
              <a:buNone/>
            </a:pPr>
            <a:r>
              <a:rPr lang="de-DE" b="1" dirty="0">
                <a:effectLst/>
              </a:rPr>
              <a:t>Praktische Probleme:</a:t>
            </a:r>
            <a:r>
              <a:rPr lang="de-DE" dirty="0">
                <a:effectLst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de-DE" sz="1300" dirty="0"/>
              <a:t>Materialanteile müssen exakt ausgewiesen werden </a:t>
            </a:r>
          </a:p>
          <a:p>
            <a:pPr marL="171450" indent="-171450">
              <a:buFontTx/>
              <a:buChar char="-"/>
            </a:pPr>
            <a:r>
              <a:rPr lang="de-DE" sz="1300" dirty="0"/>
              <a:t>Komplexe Lieferketten erschweren Nachweise</a:t>
            </a:r>
          </a:p>
          <a:p>
            <a:pPr marL="171450" indent="-171450">
              <a:buFontTx/>
              <a:buChar char="-"/>
            </a:pPr>
            <a:r>
              <a:rPr lang="de-DE" sz="1300" dirty="0"/>
              <a:t>Schätzungen erhöhen das Strafrisiko massiv</a:t>
            </a:r>
          </a:p>
          <a:p>
            <a:pPr marL="171450" indent="-171450">
              <a:buFontTx/>
              <a:buChar char="-"/>
            </a:pPr>
            <a:r>
              <a:rPr lang="de-DE" dirty="0"/>
              <a:t>„</a:t>
            </a:r>
            <a:r>
              <a:rPr lang="de-DE" dirty="0" err="1"/>
              <a:t>price</a:t>
            </a:r>
            <a:r>
              <a:rPr lang="de-DE" dirty="0"/>
              <a:t> </a:t>
            </a:r>
            <a:r>
              <a:rPr lang="de-DE" dirty="0" err="1"/>
              <a:t>paid</a:t>
            </a:r>
            <a:r>
              <a:rPr lang="de-DE" dirty="0"/>
              <a:t>“ oder „</a:t>
            </a:r>
            <a:r>
              <a:rPr lang="de-DE" dirty="0" err="1"/>
              <a:t>invoice</a:t>
            </a:r>
            <a:r>
              <a:rPr lang="de-DE" dirty="0"/>
              <a:t> </a:t>
            </a:r>
            <a:r>
              <a:rPr lang="de-DE" dirty="0" err="1"/>
              <a:t>paid</a:t>
            </a:r>
            <a:r>
              <a:rPr lang="de-DE" dirty="0"/>
              <a:t>“</a:t>
            </a:r>
            <a:endParaRPr lang="de-DE" dirty="0">
              <a:effectLst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25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30F489B-8C66-EDDD-A062-682A4B2351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595" y="573751"/>
            <a:ext cx="7187713" cy="269999"/>
          </a:xfrm>
        </p:spPr>
        <p:txBody>
          <a:bodyPr/>
          <a:lstStyle/>
          <a:p>
            <a:r>
              <a:rPr lang="en-US" dirty="0"/>
              <a:t>So </a:t>
            </a:r>
            <a:r>
              <a:rPr lang="en-US" dirty="0" err="1"/>
              <a:t>helfen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Unternehmen</a:t>
            </a:r>
            <a:r>
              <a:rPr lang="en-US" dirty="0"/>
              <a:t>…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233659-45E4-259E-EEDA-EF8734BB9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 anchor="t">
            <a:noAutofit/>
          </a:bodyPr>
          <a:lstStyle/>
          <a:p>
            <a:r>
              <a:rPr lang="de-DE" sz="2400" dirty="0" err="1"/>
              <a:t>Tariff</a:t>
            </a:r>
            <a:r>
              <a:rPr lang="de-DE" sz="2400" dirty="0"/>
              <a:t> Engineering</a:t>
            </a:r>
          </a:p>
        </p:txBody>
      </p:sp>
      <p:sp>
        <p:nvSpPr>
          <p:cNvPr id="21" name="Date Placeholder 4">
            <a:extLst>
              <a:ext uri="{FF2B5EF4-FFF2-40B4-BE49-F238E27FC236}">
                <a16:creationId xmlns:a16="http://schemas.microsoft.com/office/drawing/2014/main" id="{58C20034-30CE-C6CD-5B00-8BE92620F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26.02.2026</a:t>
            </a:r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742A4BAB-48F1-378C-2583-48862F6C0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091A2EE9-40BA-C78D-80DF-B942AF9E7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825D58-DB6D-42CC-A492-4F878E9B4F7C}" type="slidenum">
              <a:rPr lang="de-DE" smtClean="0"/>
              <a:pPr>
                <a:spcAft>
                  <a:spcPts val="600"/>
                </a:spcAft>
              </a:pPr>
              <a:t>14</a:t>
            </a:fld>
            <a:endParaRPr lang="de-DE"/>
          </a:p>
        </p:txBody>
      </p:sp>
      <p:graphicFrame>
        <p:nvGraphicFramePr>
          <p:cNvPr id="25" name="Inhaltsplatzhalter 1">
            <a:extLst>
              <a:ext uri="{FF2B5EF4-FFF2-40B4-BE49-F238E27FC236}">
                <a16:creationId xmlns:a16="http://schemas.microsoft.com/office/drawing/2014/main" id="{0995C46C-CCF4-BE59-C267-A7D51563A0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2139043"/>
              </p:ext>
            </p:extLst>
          </p:nvPr>
        </p:nvGraphicFramePr>
        <p:xfrm>
          <a:off x="4833257" y="1035293"/>
          <a:ext cx="3850413" cy="358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Grafik 10" descr="Ein Bild, das Text, Flagge, Flagge der Vereinigten Staaten, Flag Day (USA) enthält.&#10;&#10;KI-generierte Inhalte können fehlerhaft sein.">
            <a:extLst>
              <a:ext uri="{FF2B5EF4-FFF2-40B4-BE49-F238E27FC236}">
                <a16:creationId xmlns:a16="http://schemas.microsoft.com/office/drawing/2014/main" id="{B33A2A17-78A5-6A51-A830-FB5688B72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825" y="1468134"/>
            <a:ext cx="4395331" cy="220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4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oll_weitergabe_chart_exec.png"/>
          <p:cNvPicPr>
            <a:picLocks noChangeAspect="1"/>
          </p:cNvPicPr>
          <p:nvPr/>
        </p:nvPicPr>
        <p:blipFill>
          <a:blip r:embed="rId2"/>
          <a:srcRect r="15484"/>
          <a:stretch>
            <a:fillRect/>
          </a:stretch>
        </p:blipFill>
        <p:spPr>
          <a:xfrm>
            <a:off x="20" y="10"/>
            <a:ext cx="5796116" cy="51434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8196" y="1033352"/>
            <a:ext cx="2566406" cy="621801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sz="2400" b="1" i="0" kern="1200" cap="none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Empirische Evidenz zur Zoll-Weitergabe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6118196" y="2478847"/>
            <a:ext cx="2566406" cy="21503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srgbClr val="000000"/>
                </a:solidFill>
                <a:latin typeface="Aptos" panose="020B0004020202020204" pitchFamily="34" charset="0"/>
              </a:rPr>
              <a:t>85–96 % der Zölle verbleiben im US-Markt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srgbClr val="000000"/>
                </a:solidFill>
                <a:latin typeface="Aptos" panose="020B0004020202020204" pitchFamily="34" charset="0"/>
              </a:rPr>
              <a:t>Exportpreise sinken kaum → geringe Kostenübernahme im Ausland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srgbClr val="000000"/>
                </a:solidFill>
                <a:latin typeface="Aptos" panose="020B0004020202020204" pitchFamily="34" charset="0"/>
              </a:rPr>
              <a:t>Zölle wirken wie eine Binnensteuer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28833F2-B54E-D9C9-18F4-5AA3AA2D1F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42656" y="3625654"/>
            <a:ext cx="1124917" cy="850106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E77C851-033D-B669-7B62-AFB661BAC0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65B1B0F-55E1-EE53-C3DA-5FD6EAA58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2" y="239614"/>
            <a:ext cx="7207494" cy="327968"/>
          </a:xfrm>
        </p:spPr>
        <p:txBody>
          <a:bodyPr/>
          <a:lstStyle/>
          <a:p>
            <a:r>
              <a:rPr lang="de-DE" dirty="0" err="1"/>
              <a:t>ZollRückzahlungen</a:t>
            </a:r>
            <a:r>
              <a:rPr lang="de-DE" dirty="0"/>
              <a:t>?</a:t>
            </a:r>
          </a:p>
        </p:txBody>
      </p:sp>
      <p:pic>
        <p:nvPicPr>
          <p:cNvPr id="8" name="Grafik 7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C9CDBA52-FAE6-03FD-AAF2-493B7516B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5781"/>
          <a:stretch>
            <a:fillRect/>
          </a:stretch>
        </p:blipFill>
        <p:spPr>
          <a:xfrm>
            <a:off x="359662" y="1214777"/>
            <a:ext cx="3284936" cy="296646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1CC85BE-A69B-4A81-9604-94837736BD35}"/>
              </a:ext>
            </a:extLst>
          </p:cNvPr>
          <p:cNvSpPr txBox="1"/>
          <p:nvPr/>
        </p:nvSpPr>
        <p:spPr>
          <a:xfrm>
            <a:off x="359661" y="706513"/>
            <a:ext cx="234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Stand 20.02.2026</a:t>
            </a:r>
          </a:p>
        </p:txBody>
      </p:sp>
    </p:spTree>
    <p:extLst>
      <p:ext uri="{BB962C8B-B14F-4D97-AF65-F5344CB8AC3E}">
        <p14:creationId xmlns:p14="http://schemas.microsoft.com/office/powerpoint/2010/main" val="2698171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D2B19-0107-F06D-C760-134A5BB6D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7307" y="3633746"/>
            <a:ext cx="5263889" cy="846391"/>
          </a:xfrm>
        </p:spPr>
        <p:txBody>
          <a:bodyPr/>
          <a:lstStyle/>
          <a:p>
            <a:r>
              <a:rPr lang="de-DE" sz="2500" dirty="0"/>
              <a:t>HERZLICHEN DANK!</a:t>
            </a:r>
          </a:p>
        </p:txBody>
      </p:sp>
    </p:spTree>
    <p:extLst>
      <p:ext uri="{BB962C8B-B14F-4D97-AF65-F5344CB8AC3E}">
        <p14:creationId xmlns:p14="http://schemas.microsoft.com/office/powerpoint/2010/main" val="285622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Kleidung, Person, Menschliches Gesicht, Mobiliar enthält.&#10;&#10;KI-generierte Inhalte können fehlerhaft sein.">
            <a:extLst>
              <a:ext uri="{FF2B5EF4-FFF2-40B4-BE49-F238E27FC236}">
                <a16:creationId xmlns:a16="http://schemas.microsoft.com/office/drawing/2014/main" id="{22FEA367-C9A8-C1AB-6A40-AAC5B8BD3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1" r="4798"/>
          <a:stretch>
            <a:fillRect/>
          </a:stretch>
        </p:blipFill>
        <p:spPr>
          <a:xfrm>
            <a:off x="0" y="-8475"/>
            <a:ext cx="5718629" cy="5143500"/>
          </a:xfrm>
          <a:prstGeom prst="rect">
            <a:avLst/>
          </a:prstGeom>
        </p:spPr>
      </p:pic>
      <p:sp>
        <p:nvSpPr>
          <p:cNvPr id="11" name="Rechteck 3">
            <a:extLst>
              <a:ext uri="{FF2B5EF4-FFF2-40B4-BE49-F238E27FC236}">
                <a16:creationId xmlns:a16="http://schemas.microsoft.com/office/drawing/2014/main" id="{93B3A15D-0A99-8E95-B2DD-E35BB5FCA0BE}"/>
              </a:ext>
            </a:extLst>
          </p:cNvPr>
          <p:cNvSpPr/>
          <p:nvPr/>
        </p:nvSpPr>
        <p:spPr>
          <a:xfrm rot="10800000">
            <a:off x="4480455" y="-8475"/>
            <a:ext cx="4674331" cy="5149940"/>
          </a:xfrm>
          <a:custGeom>
            <a:avLst/>
            <a:gdLst>
              <a:gd name="connsiteX0" fmla="*/ 0 w 5550794"/>
              <a:gd name="connsiteY0" fmla="*/ 0 h 5143500"/>
              <a:gd name="connsiteX1" fmla="*/ 5550794 w 5550794"/>
              <a:gd name="connsiteY1" fmla="*/ 0 h 5143500"/>
              <a:gd name="connsiteX2" fmla="*/ 5550794 w 5550794"/>
              <a:gd name="connsiteY2" fmla="*/ 5143500 h 5143500"/>
              <a:gd name="connsiteX3" fmla="*/ 0 w 5550794"/>
              <a:gd name="connsiteY3" fmla="*/ 5143500 h 5143500"/>
              <a:gd name="connsiteX4" fmla="*/ 0 w 5550794"/>
              <a:gd name="connsiteY4" fmla="*/ 0 h 5143500"/>
              <a:gd name="connsiteX0" fmla="*/ 0 w 5550794"/>
              <a:gd name="connsiteY0" fmla="*/ 0 h 5175697"/>
              <a:gd name="connsiteX1" fmla="*/ 5550794 w 5550794"/>
              <a:gd name="connsiteY1" fmla="*/ 0 h 5175697"/>
              <a:gd name="connsiteX2" fmla="*/ 4765183 w 5550794"/>
              <a:gd name="connsiteY2" fmla="*/ 5175697 h 5175697"/>
              <a:gd name="connsiteX3" fmla="*/ 0 w 5550794"/>
              <a:gd name="connsiteY3" fmla="*/ 5143500 h 5175697"/>
              <a:gd name="connsiteX4" fmla="*/ 0 w 5550794"/>
              <a:gd name="connsiteY4" fmla="*/ 0 h 5175697"/>
              <a:gd name="connsiteX0" fmla="*/ 0 w 5550794"/>
              <a:gd name="connsiteY0" fmla="*/ 0 h 5156379"/>
              <a:gd name="connsiteX1" fmla="*/ 5550794 w 5550794"/>
              <a:gd name="connsiteY1" fmla="*/ 0 h 5156379"/>
              <a:gd name="connsiteX2" fmla="*/ 4893972 w 5550794"/>
              <a:gd name="connsiteY2" fmla="*/ 5156379 h 5156379"/>
              <a:gd name="connsiteX3" fmla="*/ 0 w 5550794"/>
              <a:gd name="connsiteY3" fmla="*/ 5143500 h 5156379"/>
              <a:gd name="connsiteX4" fmla="*/ 0 w 5550794"/>
              <a:gd name="connsiteY4" fmla="*/ 0 h 5156379"/>
              <a:gd name="connsiteX0" fmla="*/ 0 w 5789053"/>
              <a:gd name="connsiteY0" fmla="*/ 6439 h 5162818"/>
              <a:gd name="connsiteX1" fmla="*/ 5789053 w 5789053"/>
              <a:gd name="connsiteY1" fmla="*/ 0 h 5162818"/>
              <a:gd name="connsiteX2" fmla="*/ 4893972 w 5789053"/>
              <a:gd name="connsiteY2" fmla="*/ 5162818 h 5162818"/>
              <a:gd name="connsiteX3" fmla="*/ 0 w 5789053"/>
              <a:gd name="connsiteY3" fmla="*/ 5149939 h 5162818"/>
              <a:gd name="connsiteX4" fmla="*/ 0 w 5789053"/>
              <a:gd name="connsiteY4" fmla="*/ 6439 h 5162818"/>
              <a:gd name="connsiteX0" fmla="*/ 0 w 5789053"/>
              <a:gd name="connsiteY0" fmla="*/ 6439 h 5156379"/>
              <a:gd name="connsiteX1" fmla="*/ 5789053 w 5789053"/>
              <a:gd name="connsiteY1" fmla="*/ 0 h 5156379"/>
              <a:gd name="connsiteX2" fmla="*/ 4919730 w 5789053"/>
              <a:gd name="connsiteY2" fmla="*/ 5156379 h 5156379"/>
              <a:gd name="connsiteX3" fmla="*/ 0 w 5789053"/>
              <a:gd name="connsiteY3" fmla="*/ 5149939 h 5156379"/>
              <a:gd name="connsiteX4" fmla="*/ 0 w 5789053"/>
              <a:gd name="connsiteY4" fmla="*/ 6439 h 5156379"/>
              <a:gd name="csX0" fmla="*/ 0 w 6221807"/>
              <a:gd name="csY0" fmla="*/ 0 h 5149940"/>
              <a:gd name="csX1" fmla="*/ 6221807 w 6221807"/>
              <a:gd name="csY1" fmla="*/ 334 h 5149940"/>
              <a:gd name="csX2" fmla="*/ 4919730 w 6221807"/>
              <a:gd name="csY2" fmla="*/ 5149940 h 5149940"/>
              <a:gd name="csX3" fmla="*/ 0 w 6221807"/>
              <a:gd name="csY3" fmla="*/ 5143500 h 5149940"/>
              <a:gd name="csX4" fmla="*/ 0 w 6221807"/>
              <a:gd name="csY4" fmla="*/ 0 h 51499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221807" h="5149940">
                <a:moveTo>
                  <a:pt x="0" y="0"/>
                </a:moveTo>
                <a:lnTo>
                  <a:pt x="6221807" y="334"/>
                </a:lnTo>
                <a:lnTo>
                  <a:pt x="4919730" y="514994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5368967-8DD3-D4A7-C41B-B34B6F83A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016" y="1247932"/>
            <a:ext cx="2566406" cy="621801"/>
          </a:xfrm>
        </p:spPr>
        <p:txBody>
          <a:bodyPr/>
          <a:lstStyle/>
          <a:p>
            <a:r>
              <a:rPr lang="de-DE" sz="3500" dirty="0"/>
              <a:t>„Klarheit ist wichtiger als Lautstärke“</a:t>
            </a:r>
            <a:br>
              <a:rPr lang="de-DE" sz="3500" dirty="0"/>
            </a:br>
            <a:endParaRPr lang="de-DE" sz="35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9A8EEC6-CDD3-CF17-5CD7-63B647DD0F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7015" y="3004791"/>
            <a:ext cx="3417771" cy="849630"/>
          </a:xfrm>
        </p:spPr>
        <p:txBody>
          <a:bodyPr/>
          <a:lstStyle/>
          <a:p>
            <a:r>
              <a:rPr lang="de-DE" sz="1600" b="1" dirty="0"/>
              <a:t>Christine Grotz</a:t>
            </a:r>
            <a:r>
              <a:rPr lang="de-DE" sz="1600" dirty="0"/>
              <a:t>, </a:t>
            </a:r>
            <a:br>
              <a:rPr lang="de-DE" sz="1600" dirty="0"/>
            </a:br>
            <a:r>
              <a:rPr lang="de-DE" sz="1600" dirty="0"/>
              <a:t>Geschäftsführende Gesellschafterin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6399072-D11E-4084-B421-54C6D7ECD5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15966" y="150809"/>
            <a:ext cx="1928033" cy="352850"/>
          </a:xfrm>
          <a:prstGeom prst="rect">
            <a:avLst/>
          </a:prstGeom>
        </p:spPr>
      </p:pic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D41774D1-B3E0-A3F5-D315-D524CEC35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79931" y="4777069"/>
            <a:ext cx="605112" cy="205978"/>
          </a:xfrm>
        </p:spPr>
        <p:txBody>
          <a:bodyPr/>
          <a:lstStyle/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E3EED10-4557-81D0-ED49-50A6B4079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90374" y="4777069"/>
            <a:ext cx="3653625" cy="205978"/>
          </a:xfrm>
        </p:spPr>
        <p:txBody>
          <a:bodyPr/>
          <a:lstStyle/>
          <a:p>
            <a:pPr>
              <a:defRPr/>
            </a:pPr>
            <a:r>
              <a:rPr lang="de-DE" dirty="0"/>
              <a:t>WEBER-HYDRAULIK GMBH | Christine Grotz, Geschäftsführende Gesellschafterin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5D7406D-6C48-3B77-F019-DB92F1F7E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268" y="4777069"/>
            <a:ext cx="303334" cy="205978"/>
          </a:xfrm>
        </p:spPr>
        <p:txBody>
          <a:bodyPr/>
          <a:lstStyle/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8573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95C5BA9-2E83-3627-0113-BAF023091497}"/>
              </a:ext>
            </a:extLst>
          </p:cNvPr>
          <p:cNvGrpSpPr/>
          <p:nvPr/>
        </p:nvGrpSpPr>
        <p:grpSpPr>
          <a:xfrm>
            <a:off x="4443647" y="1674676"/>
            <a:ext cx="1950723" cy="434271"/>
            <a:chOff x="399902" y="1928983"/>
            <a:chExt cx="1950723" cy="434271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00B217FA-F621-49D2-3884-9CA682FDFB6A}"/>
                </a:ext>
              </a:extLst>
            </p:cNvPr>
            <p:cNvSpPr txBox="1"/>
            <p:nvPr/>
          </p:nvSpPr>
          <p:spPr>
            <a:xfrm>
              <a:off x="399902" y="1928983"/>
              <a:ext cx="1473695" cy="26795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80"/>
                </a:lnSpc>
                <a:spcBef>
                  <a:spcPct val="20000"/>
                </a:spcBef>
                <a:buClr>
                  <a:srgbClr val="004B7C"/>
                </a:buClr>
              </a:pPr>
              <a:r>
                <a:rPr lang="de-DE" sz="2400" b="1" dirty="0">
                  <a:latin typeface="Aptos" panose="020B0004020202020204" pitchFamily="34" charset="0"/>
                  <a:ea typeface="Gudea" pitchFamily="2" charset="0"/>
                  <a:cs typeface="Gudea"/>
                </a:rPr>
                <a:t>1939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5A32988-EEBD-CCD7-46CA-B71C05C7E572}"/>
                </a:ext>
              </a:extLst>
            </p:cNvPr>
            <p:cNvSpPr txBox="1"/>
            <p:nvPr/>
          </p:nvSpPr>
          <p:spPr>
            <a:xfrm>
              <a:off x="399902" y="2130754"/>
              <a:ext cx="1950723" cy="23250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80"/>
                </a:lnSpc>
                <a:spcBef>
                  <a:spcPct val="20000"/>
                </a:spcBef>
                <a:buClr>
                  <a:srgbClr val="004B7C"/>
                </a:buClr>
              </a:pPr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" panose="020B0004020202020204" pitchFamily="34" charset="0"/>
                  <a:ea typeface="Gudea" pitchFamily="2" charset="0"/>
                  <a:cs typeface="Gudea"/>
                </a:rPr>
                <a:t>Unternehmensgründung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3420F18-69C5-8AC8-B439-F5E8F7297FF3}"/>
              </a:ext>
            </a:extLst>
          </p:cNvPr>
          <p:cNvGrpSpPr/>
          <p:nvPr/>
        </p:nvGrpSpPr>
        <p:grpSpPr>
          <a:xfrm>
            <a:off x="7404815" y="1674792"/>
            <a:ext cx="1950723" cy="434271"/>
            <a:chOff x="399902" y="1928983"/>
            <a:chExt cx="1950723" cy="434271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5257F35-4D27-13C1-4785-E14FFB2FDE8E}"/>
                </a:ext>
              </a:extLst>
            </p:cNvPr>
            <p:cNvSpPr txBox="1"/>
            <p:nvPr/>
          </p:nvSpPr>
          <p:spPr>
            <a:xfrm>
              <a:off x="399902" y="1928983"/>
              <a:ext cx="1473695" cy="26795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80"/>
                </a:lnSpc>
                <a:spcBef>
                  <a:spcPct val="20000"/>
                </a:spcBef>
                <a:buClr>
                  <a:srgbClr val="004B7C"/>
                </a:buClr>
              </a:pPr>
              <a:r>
                <a:rPr lang="de-DE" sz="2400" b="1" dirty="0">
                  <a:latin typeface="Aptos" panose="020B0004020202020204" pitchFamily="34" charset="0"/>
                  <a:ea typeface="Gudea" pitchFamily="2" charset="0"/>
                  <a:cs typeface="Gudea"/>
                </a:rPr>
                <a:t>100 %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8AC02A2-8EB2-F4D8-09F1-18E4A67E09F7}"/>
                </a:ext>
              </a:extLst>
            </p:cNvPr>
            <p:cNvSpPr txBox="1"/>
            <p:nvPr/>
          </p:nvSpPr>
          <p:spPr>
            <a:xfrm>
              <a:off x="399902" y="2130754"/>
              <a:ext cx="1950723" cy="23250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80"/>
                </a:lnSpc>
                <a:spcBef>
                  <a:spcPct val="20000"/>
                </a:spcBef>
                <a:buClr>
                  <a:srgbClr val="004B7C"/>
                </a:buClr>
              </a:pPr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" panose="020B0004020202020204" pitchFamily="34" charset="0"/>
                  <a:ea typeface="Gudea" pitchFamily="2" charset="0"/>
                  <a:cs typeface="Gudea"/>
                </a:rPr>
                <a:t>In Familienbesitz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56C9051-2268-4D8F-C9DC-2A5AAA907847}"/>
              </a:ext>
            </a:extLst>
          </p:cNvPr>
          <p:cNvGrpSpPr/>
          <p:nvPr/>
        </p:nvGrpSpPr>
        <p:grpSpPr>
          <a:xfrm>
            <a:off x="4467878" y="3678743"/>
            <a:ext cx="1950723" cy="434271"/>
            <a:chOff x="399902" y="1928983"/>
            <a:chExt cx="1950723" cy="434271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3BC95A8-95A4-EF40-600E-8AE5CA94D8A3}"/>
                </a:ext>
              </a:extLst>
            </p:cNvPr>
            <p:cNvSpPr txBox="1"/>
            <p:nvPr/>
          </p:nvSpPr>
          <p:spPr>
            <a:xfrm>
              <a:off x="399902" y="1928983"/>
              <a:ext cx="1473695" cy="26795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80"/>
                </a:lnSpc>
                <a:spcBef>
                  <a:spcPct val="20000"/>
                </a:spcBef>
                <a:buClr>
                  <a:srgbClr val="004B7C"/>
                </a:buClr>
              </a:pPr>
              <a:r>
                <a:rPr lang="de-DE" sz="2400" b="1" dirty="0">
                  <a:latin typeface="Aptos" panose="020B0004020202020204" pitchFamily="34" charset="0"/>
                  <a:ea typeface="Gudea" pitchFamily="2" charset="0"/>
                  <a:cs typeface="Gudea"/>
                </a:rPr>
                <a:t>5 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A1AF428-77D6-51A2-ECB6-DC4F1A4D2156}"/>
                </a:ext>
              </a:extLst>
            </p:cNvPr>
            <p:cNvSpPr txBox="1"/>
            <p:nvPr/>
          </p:nvSpPr>
          <p:spPr>
            <a:xfrm>
              <a:off x="399902" y="2130754"/>
              <a:ext cx="1950723" cy="23250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80"/>
                </a:lnSpc>
                <a:spcBef>
                  <a:spcPct val="20000"/>
                </a:spcBef>
                <a:buClr>
                  <a:srgbClr val="004B7C"/>
                </a:buClr>
              </a:pPr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" panose="020B0004020202020204" pitchFamily="34" charset="0"/>
                  <a:ea typeface="Gudea" pitchFamily="2" charset="0"/>
                  <a:cs typeface="Gudea"/>
                </a:rPr>
                <a:t>Standorte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3297F26-FEAB-1BC0-9136-3C68BF4050FE}"/>
              </a:ext>
            </a:extLst>
          </p:cNvPr>
          <p:cNvGrpSpPr/>
          <p:nvPr/>
        </p:nvGrpSpPr>
        <p:grpSpPr>
          <a:xfrm>
            <a:off x="7409282" y="2690606"/>
            <a:ext cx="1950723" cy="434271"/>
            <a:chOff x="399902" y="1928983"/>
            <a:chExt cx="1950723" cy="434271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F92B9DF8-F7AD-8FEC-AC33-81DC42979D06}"/>
                </a:ext>
              </a:extLst>
            </p:cNvPr>
            <p:cNvSpPr txBox="1"/>
            <p:nvPr/>
          </p:nvSpPr>
          <p:spPr>
            <a:xfrm>
              <a:off x="399902" y="1928983"/>
              <a:ext cx="1473695" cy="26795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80"/>
                </a:lnSpc>
                <a:spcBef>
                  <a:spcPct val="20000"/>
                </a:spcBef>
                <a:buClr>
                  <a:srgbClr val="004B7C"/>
                </a:buClr>
              </a:pPr>
              <a:r>
                <a:rPr lang="de-DE" sz="2400" b="1" dirty="0">
                  <a:latin typeface="Aptos" panose="020B0004020202020204" pitchFamily="34" charset="0"/>
                  <a:ea typeface="Gudea" pitchFamily="2" charset="0"/>
                  <a:cs typeface="Gudea"/>
                </a:rPr>
                <a:t>4 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AE76448-6723-6CB3-CFE0-40390DE2BC2A}"/>
                </a:ext>
              </a:extLst>
            </p:cNvPr>
            <p:cNvSpPr txBox="1"/>
            <p:nvPr/>
          </p:nvSpPr>
          <p:spPr>
            <a:xfrm>
              <a:off x="399902" y="2130754"/>
              <a:ext cx="1950723" cy="23250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80"/>
                </a:lnSpc>
                <a:spcBef>
                  <a:spcPct val="20000"/>
                </a:spcBef>
                <a:buClr>
                  <a:srgbClr val="004B7C"/>
                </a:buClr>
              </a:pPr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" panose="020B0004020202020204" pitchFamily="34" charset="0"/>
                  <a:ea typeface="Gudea" pitchFamily="2" charset="0"/>
                  <a:cs typeface="Gudea"/>
                </a:rPr>
                <a:t>Business Units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B2F3DFC-7007-D9B3-BB94-F024A25ADD7E}"/>
              </a:ext>
            </a:extLst>
          </p:cNvPr>
          <p:cNvGrpSpPr/>
          <p:nvPr/>
        </p:nvGrpSpPr>
        <p:grpSpPr>
          <a:xfrm>
            <a:off x="7404814" y="3683221"/>
            <a:ext cx="1950723" cy="434271"/>
            <a:chOff x="399902" y="1928983"/>
            <a:chExt cx="1950723" cy="434271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AB427C-C9CC-F6FC-DC97-62D27475E91B}"/>
                </a:ext>
              </a:extLst>
            </p:cNvPr>
            <p:cNvSpPr txBox="1"/>
            <p:nvPr/>
          </p:nvSpPr>
          <p:spPr>
            <a:xfrm>
              <a:off x="399902" y="1928983"/>
              <a:ext cx="1739186" cy="26795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80"/>
                </a:lnSpc>
                <a:spcBef>
                  <a:spcPct val="20000"/>
                </a:spcBef>
                <a:buClr>
                  <a:srgbClr val="004B7C"/>
                </a:buClr>
              </a:pPr>
              <a:r>
                <a:rPr lang="de-DE" sz="2400" b="1" dirty="0">
                  <a:latin typeface="Aptos" panose="020B0004020202020204" pitchFamily="34" charset="0"/>
                </a:rPr>
                <a:t>~ </a:t>
              </a:r>
              <a:r>
                <a:rPr lang="de-DE" sz="2400" b="1" dirty="0">
                  <a:latin typeface="Aptos" panose="020B0004020202020204" pitchFamily="34" charset="0"/>
                  <a:ea typeface="Gudea" pitchFamily="2" charset="0"/>
                  <a:cs typeface="Gudea"/>
                </a:rPr>
                <a:t>350 Mio. €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9F88EE4-4EAA-940F-65A9-4847F54D17FB}"/>
                </a:ext>
              </a:extLst>
            </p:cNvPr>
            <p:cNvSpPr txBox="1"/>
            <p:nvPr/>
          </p:nvSpPr>
          <p:spPr>
            <a:xfrm>
              <a:off x="399902" y="2130754"/>
              <a:ext cx="1950723" cy="23250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80"/>
                </a:lnSpc>
                <a:spcBef>
                  <a:spcPct val="20000"/>
                </a:spcBef>
                <a:buClr>
                  <a:srgbClr val="004B7C"/>
                </a:buClr>
              </a:pPr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" panose="020B0004020202020204" pitchFamily="34" charset="0"/>
                  <a:ea typeface="Gudea" pitchFamily="2" charset="0"/>
                  <a:cs typeface="Gudea"/>
                </a:rPr>
                <a:t>Umsatz (2023)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72AFEB2-1E23-29C9-6D02-588777718153}"/>
              </a:ext>
            </a:extLst>
          </p:cNvPr>
          <p:cNvGrpSpPr/>
          <p:nvPr/>
        </p:nvGrpSpPr>
        <p:grpSpPr>
          <a:xfrm>
            <a:off x="4467878" y="2675941"/>
            <a:ext cx="1950723" cy="434271"/>
            <a:chOff x="399902" y="1928983"/>
            <a:chExt cx="1950723" cy="434271"/>
          </a:xfrm>
        </p:grpSpPr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19D3F69-0BB8-7BAA-0D37-952AF7068306}"/>
                </a:ext>
              </a:extLst>
            </p:cNvPr>
            <p:cNvSpPr txBox="1"/>
            <p:nvPr/>
          </p:nvSpPr>
          <p:spPr>
            <a:xfrm>
              <a:off x="399902" y="1928983"/>
              <a:ext cx="1473695" cy="26795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80"/>
                </a:lnSpc>
                <a:spcBef>
                  <a:spcPct val="20000"/>
                </a:spcBef>
                <a:buClr>
                  <a:srgbClr val="004B7C"/>
                </a:buClr>
              </a:pPr>
              <a:r>
                <a:rPr lang="de-DE" sz="2400" b="1" dirty="0">
                  <a:latin typeface="Aptos" panose="020B0004020202020204" pitchFamily="34" charset="0"/>
                  <a:ea typeface="Gudea" pitchFamily="2" charset="0"/>
                  <a:cs typeface="Gudea"/>
                </a:rPr>
                <a:t>&gt; 1.300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BF01CB34-A46B-AFE5-2D9F-16D4199FD8F5}"/>
                </a:ext>
              </a:extLst>
            </p:cNvPr>
            <p:cNvSpPr txBox="1"/>
            <p:nvPr/>
          </p:nvSpPr>
          <p:spPr>
            <a:xfrm>
              <a:off x="399902" y="2130754"/>
              <a:ext cx="1950723" cy="23250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80"/>
                </a:lnSpc>
                <a:spcBef>
                  <a:spcPct val="20000"/>
                </a:spcBef>
                <a:buClr>
                  <a:srgbClr val="004B7C"/>
                </a:buClr>
              </a:pPr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" panose="020B0004020202020204" pitchFamily="34" charset="0"/>
                  <a:ea typeface="Gudea" pitchFamily="2" charset="0"/>
                  <a:cs typeface="Gudea"/>
                </a:rPr>
                <a:t>Mitarbeitende</a:t>
              </a:r>
            </a:p>
          </p:txBody>
        </p:sp>
      </p:grpSp>
      <p:sp>
        <p:nvSpPr>
          <p:cNvPr id="25" name="Titel 1">
            <a:extLst>
              <a:ext uri="{FF2B5EF4-FFF2-40B4-BE49-F238E27FC236}">
                <a16:creationId xmlns:a16="http://schemas.microsoft.com/office/drawing/2014/main" id="{32E27302-4236-4F8E-8B8A-9DB1FAC0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878" y="924984"/>
            <a:ext cx="4216724" cy="621801"/>
          </a:xfrm>
        </p:spPr>
        <p:txBody>
          <a:bodyPr/>
          <a:lstStyle/>
          <a:p>
            <a:r>
              <a:rPr lang="de-DE" sz="2800" dirty="0">
                <a:solidFill>
                  <a:schemeClr val="tx1"/>
                </a:solidFill>
              </a:rPr>
              <a:t>AUF EINEN BLICK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BAF51056-7DE2-5203-45E1-FB9AFFD875A6}"/>
              </a:ext>
            </a:extLst>
          </p:cNvPr>
          <p:cNvSpPr txBox="1">
            <a:spLocks/>
          </p:cNvSpPr>
          <p:nvPr/>
        </p:nvSpPr>
        <p:spPr>
          <a:xfrm>
            <a:off x="3372403" y="4777069"/>
            <a:ext cx="605112" cy="2059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341710" indent="1191"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684610" indent="1191"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027510" indent="1191"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370410" indent="1191"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de-DE" sz="680">
                <a:latin typeface="Aptos" panose="020B0004020202020204" pitchFamily="34" charset="0"/>
              </a:rPr>
              <a:t>26.02.2026</a:t>
            </a:r>
            <a:endParaRPr lang="de-DE" sz="680" dirty="0">
              <a:latin typeface="Aptos" panose="020B0004020202020204" pitchFamily="34" charset="0"/>
            </a:endParaRPr>
          </a:p>
        </p:txBody>
      </p:sp>
      <p:sp>
        <p:nvSpPr>
          <p:cNvPr id="22" name="Fußzeilenplatzhalter 4">
            <a:extLst>
              <a:ext uri="{FF2B5EF4-FFF2-40B4-BE49-F238E27FC236}">
                <a16:creationId xmlns:a16="http://schemas.microsoft.com/office/drawing/2014/main" id="{EF373CC2-1500-3F17-751A-9FA11D7C2EDD}"/>
              </a:ext>
            </a:extLst>
          </p:cNvPr>
          <p:cNvSpPr txBox="1">
            <a:spLocks/>
          </p:cNvSpPr>
          <p:nvPr/>
        </p:nvSpPr>
        <p:spPr>
          <a:xfrm>
            <a:off x="3982846" y="4777069"/>
            <a:ext cx="5015681" cy="20862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341710" indent="1191"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684610" indent="1191"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027510" indent="1191"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370410" indent="1191"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de-DE" sz="680" dirty="0">
                <a:latin typeface="Aptos" panose="020B0004020202020204" pitchFamily="34" charset="0"/>
              </a:rPr>
              <a:t>WEBER-HYDRAULIK | Christine Grotz | Geschäftsführende Gesellschafterin</a:t>
            </a:r>
          </a:p>
        </p:txBody>
      </p:sp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FB8ADDC5-873F-CC03-FBF2-9B4A2FECC585}"/>
              </a:ext>
            </a:extLst>
          </p:cNvPr>
          <p:cNvSpPr txBox="1">
            <a:spLocks/>
          </p:cNvSpPr>
          <p:nvPr/>
        </p:nvSpPr>
        <p:spPr>
          <a:xfrm>
            <a:off x="3063740" y="4777069"/>
            <a:ext cx="303334" cy="2059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341710" indent="1191"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684610" indent="1191"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027510" indent="1191"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370410" indent="1191" algn="l" defTabSz="3417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5ABABA41-1AD1-48E7-B748-7BB44DAF21CE}" type="slidenum">
              <a:rPr lang="de-DE" sz="680" smtClean="0">
                <a:latin typeface="Aptos" panose="020B0004020202020204" pitchFamily="34" charset="0"/>
              </a:rPr>
              <a:pPr>
                <a:defRPr/>
              </a:pPr>
              <a:t>3</a:t>
            </a:fld>
            <a:endParaRPr lang="de-DE" sz="68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720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657D5-DD70-1B88-C2C1-55D40CE0F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839EC2-655C-194B-7A33-8DB32BD035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26.02.2026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CAC3DB-1D3D-9175-4FB0-16B9991DD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WEBER-HYDRAULIK GMBH | Christine Grotz, Geschäftsführende Gesellschafterin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F480EA-220B-1EB9-1C71-7878093F1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1947688-84F6-EE2D-EE5E-CE3B8A5DE682}"/>
              </a:ext>
            </a:extLst>
          </p:cNvPr>
          <p:cNvSpPr txBox="1">
            <a:spLocks/>
          </p:cNvSpPr>
          <p:nvPr/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2800" b="1" i="0" kern="1200" cap="all">
                <a:solidFill>
                  <a:schemeClr val="tx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1pPr>
            <a:lvl2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2pPr>
            <a:lvl3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3pPr>
            <a:lvl4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4pPr>
            <a:lvl5pPr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5pPr>
            <a:lvl6pPr marL="342900"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6pPr>
            <a:lvl7pPr marL="685800"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7pPr>
            <a:lvl8pPr marL="1028700"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8pPr>
            <a:lvl9pPr marL="1371600" algn="l" defTabSz="341710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9pPr>
          </a:lstStyle>
          <a:p>
            <a:r>
              <a:rPr lang="de-DE" sz="2500" dirty="0">
                <a:solidFill>
                  <a:schemeClr val="tx1"/>
                </a:solidFill>
              </a:rPr>
              <a:t>Standorte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EA2B019-4667-2948-63ED-F70C825564C5}"/>
              </a:ext>
            </a:extLst>
          </p:cNvPr>
          <p:cNvGrpSpPr/>
          <p:nvPr/>
        </p:nvGrpSpPr>
        <p:grpSpPr>
          <a:xfrm>
            <a:off x="188094" y="1071325"/>
            <a:ext cx="8774216" cy="3516300"/>
            <a:chOff x="188094" y="1071325"/>
            <a:chExt cx="8774216" cy="351630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DAF7C3A-A51E-C0A3-D461-604A25C88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30572" y="1071325"/>
              <a:ext cx="6316892" cy="3365754"/>
            </a:xfrm>
            <a:prstGeom prst="rect">
              <a:avLst/>
            </a:prstGeom>
          </p:spPr>
        </p:pic>
        <p:pic>
          <p:nvPicPr>
            <p:cNvPr id="13" name="Grafik 12" descr="Markierung mit einfarbiger Füllung">
              <a:extLst>
                <a:ext uri="{FF2B5EF4-FFF2-40B4-BE49-F238E27FC236}">
                  <a16:creationId xmlns:a16="http://schemas.microsoft.com/office/drawing/2014/main" id="{0DBF3A7B-29E7-5522-53C2-95B96C03F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7100" y="1943265"/>
              <a:ext cx="1146413" cy="1146413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5A61099-0E77-4A0E-F8C9-1CE6FCF72639}"/>
                </a:ext>
              </a:extLst>
            </p:cNvPr>
            <p:cNvSpPr txBox="1">
              <a:spLocks/>
            </p:cNvSpPr>
            <p:nvPr/>
          </p:nvSpPr>
          <p:spPr>
            <a:xfrm>
              <a:off x="188094" y="1438934"/>
              <a:ext cx="15644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200" b="1" dirty="0">
                  <a:latin typeface="Aptos" panose="020B0004020202020204" pitchFamily="34" charset="0"/>
                </a:rPr>
                <a:t>WEBER-HYDRAULIK GMBH</a:t>
              </a:r>
            </a:p>
            <a:p>
              <a:pPr algn="ctr"/>
              <a:r>
                <a:rPr lang="de-DE" sz="1200" dirty="0">
                  <a:latin typeface="Aptos" panose="020B0004020202020204" pitchFamily="34" charset="0"/>
                </a:rPr>
                <a:t>Güglingen, DE</a:t>
              </a:r>
            </a:p>
          </p:txBody>
        </p:sp>
        <p:pic>
          <p:nvPicPr>
            <p:cNvPr id="15" name="Grafik 14" descr="Markierung mit einfarbiger Füllung">
              <a:extLst>
                <a:ext uri="{FF2B5EF4-FFF2-40B4-BE49-F238E27FC236}">
                  <a16:creationId xmlns:a16="http://schemas.microsoft.com/office/drawing/2014/main" id="{9EE6D3E1-3853-BEE9-6DE0-725AE8E21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93443" y="1940582"/>
              <a:ext cx="1146413" cy="1146413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2E09288-0A08-3CF2-EC3F-90CB780A6BD4}"/>
                </a:ext>
              </a:extLst>
            </p:cNvPr>
            <p:cNvSpPr txBox="1">
              <a:spLocks/>
            </p:cNvSpPr>
            <p:nvPr/>
          </p:nvSpPr>
          <p:spPr>
            <a:xfrm>
              <a:off x="1884437" y="1436251"/>
              <a:ext cx="15644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200" b="1" dirty="0">
                  <a:latin typeface="Aptos" panose="020B0004020202020204" pitchFamily="34" charset="0"/>
                </a:rPr>
                <a:t>WEBER-HYDRAULIKA Sp. z </a:t>
              </a:r>
              <a:r>
                <a:rPr lang="de-DE" sz="1200" b="1" dirty="0" err="1">
                  <a:latin typeface="Aptos" panose="020B0004020202020204" pitchFamily="34" charset="0"/>
                </a:rPr>
                <a:t>o.o.</a:t>
              </a:r>
              <a:endParaRPr lang="de-DE" sz="1200" b="1" dirty="0">
                <a:latin typeface="Aptos" panose="020B0004020202020204" pitchFamily="34" charset="0"/>
              </a:endParaRPr>
            </a:p>
            <a:p>
              <a:pPr algn="ctr"/>
              <a:r>
                <a:rPr lang="de-DE" sz="1200" dirty="0" err="1">
                  <a:latin typeface="Aptos" panose="020B0004020202020204" pitchFamily="34" charset="0"/>
                </a:rPr>
                <a:t>Wykroty</a:t>
              </a:r>
              <a:r>
                <a:rPr lang="de-DE" sz="1200" dirty="0">
                  <a:latin typeface="Aptos" panose="020B0004020202020204" pitchFamily="34" charset="0"/>
                </a:rPr>
                <a:t>, PL</a:t>
              </a:r>
            </a:p>
          </p:txBody>
        </p:sp>
        <p:pic>
          <p:nvPicPr>
            <p:cNvPr id="17" name="Grafik 16" descr="Markierung mit einfarbiger Füllung">
              <a:extLst>
                <a:ext uri="{FF2B5EF4-FFF2-40B4-BE49-F238E27FC236}">
                  <a16:creationId xmlns:a16="http://schemas.microsoft.com/office/drawing/2014/main" id="{3F1959D9-4E1B-2A93-BF0F-70B0AB195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98793" y="1940582"/>
              <a:ext cx="1146413" cy="1146413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F214D38-FB79-3983-FE49-7B251242257B}"/>
                </a:ext>
              </a:extLst>
            </p:cNvPr>
            <p:cNvSpPr txBox="1">
              <a:spLocks/>
            </p:cNvSpPr>
            <p:nvPr/>
          </p:nvSpPr>
          <p:spPr>
            <a:xfrm>
              <a:off x="3789787" y="1436250"/>
              <a:ext cx="15644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200" b="1" dirty="0">
                  <a:latin typeface="Aptos" panose="020B0004020202020204" pitchFamily="34" charset="0"/>
                </a:rPr>
                <a:t>WEBER-HYDRAULIK</a:t>
              </a:r>
            </a:p>
            <a:p>
              <a:pPr algn="ctr"/>
              <a:r>
                <a:rPr lang="de-DE" sz="1200" b="1" dirty="0">
                  <a:latin typeface="Aptos" panose="020B0004020202020204" pitchFamily="34" charset="0"/>
                </a:rPr>
                <a:t>GMBH</a:t>
              </a:r>
            </a:p>
            <a:p>
              <a:pPr algn="ctr"/>
              <a:r>
                <a:rPr lang="de-DE" sz="1200" dirty="0">
                  <a:latin typeface="Aptos" panose="020B0004020202020204" pitchFamily="34" charset="0"/>
                </a:rPr>
                <a:t>Losenstein, AT</a:t>
              </a:r>
            </a:p>
          </p:txBody>
        </p:sp>
        <p:pic>
          <p:nvPicPr>
            <p:cNvPr id="19" name="Grafik 18" descr="Markierung mit einfarbiger Füllung">
              <a:extLst>
                <a:ext uri="{FF2B5EF4-FFF2-40B4-BE49-F238E27FC236}">
                  <a16:creationId xmlns:a16="http://schemas.microsoft.com/office/drawing/2014/main" id="{532215AD-805D-10FF-F8B3-5D023CF24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95135" y="1937899"/>
              <a:ext cx="1146413" cy="1146413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13D5B2B3-A785-898F-75CF-93E1B06932B4}"/>
                </a:ext>
              </a:extLst>
            </p:cNvPr>
            <p:cNvSpPr txBox="1">
              <a:spLocks/>
            </p:cNvSpPr>
            <p:nvPr/>
          </p:nvSpPr>
          <p:spPr>
            <a:xfrm>
              <a:off x="5486129" y="1444739"/>
              <a:ext cx="15644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200" b="1" dirty="0">
                  <a:latin typeface="Aptos" panose="020B0004020202020204" pitchFamily="34" charset="0"/>
                </a:rPr>
                <a:t>WEBER-HYDRAULIK</a:t>
              </a:r>
            </a:p>
            <a:p>
              <a:pPr algn="ctr"/>
              <a:r>
                <a:rPr lang="de-DE" sz="1200" b="1" dirty="0">
                  <a:latin typeface="Aptos" panose="020B0004020202020204" pitchFamily="34" charset="0"/>
                </a:rPr>
                <a:t>GMBH</a:t>
              </a:r>
            </a:p>
            <a:p>
              <a:pPr algn="ctr"/>
              <a:r>
                <a:rPr lang="de-DE" sz="1200" dirty="0">
                  <a:latin typeface="Aptos" panose="020B0004020202020204" pitchFamily="34" charset="0"/>
                </a:rPr>
                <a:t>Wörth a. d. Isar, DE</a:t>
              </a:r>
            </a:p>
          </p:txBody>
        </p:sp>
        <p:pic>
          <p:nvPicPr>
            <p:cNvPr id="21" name="Grafik 20" descr="Markierung mit einfarbiger Füllung">
              <a:extLst>
                <a:ext uri="{FF2B5EF4-FFF2-40B4-BE49-F238E27FC236}">
                  <a16:creationId xmlns:a16="http://schemas.microsoft.com/office/drawing/2014/main" id="{7E28E9B5-13F7-88D5-3ECF-582D05698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00485" y="1937899"/>
              <a:ext cx="1146413" cy="1146413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CA9020CF-3E78-F441-A298-9AFC2D2A4F77}"/>
                </a:ext>
              </a:extLst>
            </p:cNvPr>
            <p:cNvSpPr txBox="1">
              <a:spLocks/>
            </p:cNvSpPr>
            <p:nvPr/>
          </p:nvSpPr>
          <p:spPr>
            <a:xfrm>
              <a:off x="7391479" y="1438934"/>
              <a:ext cx="15644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200" b="1" dirty="0">
                  <a:latin typeface="Aptos" panose="020B0004020202020204" pitchFamily="34" charset="0"/>
                </a:rPr>
                <a:t>WEBER-HYDRAULIK</a:t>
              </a:r>
            </a:p>
            <a:p>
              <a:pPr algn="ctr"/>
              <a:r>
                <a:rPr lang="de-DE" sz="1200" b="1" dirty="0">
                  <a:latin typeface="Aptos" panose="020B0004020202020204" pitchFamily="34" charset="0"/>
                </a:rPr>
                <a:t>GMBH</a:t>
              </a:r>
            </a:p>
            <a:p>
              <a:pPr algn="ctr"/>
              <a:r>
                <a:rPr lang="de-DE" sz="1200" dirty="0">
                  <a:latin typeface="Aptos" panose="020B0004020202020204" pitchFamily="34" charset="0"/>
                </a:rPr>
                <a:t>Reichenau, DE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BD64FE5-E4C6-8480-5DCC-7BC75E1C6402}"/>
                </a:ext>
              </a:extLst>
            </p:cNvPr>
            <p:cNvSpPr txBox="1">
              <a:spLocks/>
            </p:cNvSpPr>
            <p:nvPr/>
          </p:nvSpPr>
          <p:spPr>
            <a:xfrm>
              <a:off x="189441" y="3018860"/>
              <a:ext cx="1564426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tx2"/>
                  </a:solidFill>
                  <a:latin typeface="Aptos" panose="020B0004020202020204" pitchFamily="34" charset="0"/>
                </a:rPr>
                <a:t>520 Mitarbeitende</a:t>
              </a:r>
            </a:p>
            <a:p>
              <a:pPr algn="ctr"/>
              <a:endParaRPr lang="de-DE" sz="120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  <a:p>
              <a:pPr algn="ctr"/>
              <a:r>
                <a:rPr lang="de-DE" sz="1200" b="1" dirty="0">
                  <a:latin typeface="Aptos" panose="020B0004020202020204" pitchFamily="34" charset="0"/>
                </a:rPr>
                <a:t>Schwerpunkte:</a:t>
              </a:r>
            </a:p>
            <a:p>
              <a:pPr algn="ctr"/>
              <a:r>
                <a:rPr lang="de-DE" sz="1200" dirty="0">
                  <a:latin typeface="Aptos" panose="020B0004020202020204" pitchFamily="34" charset="0"/>
                </a:rPr>
                <a:t>Systemlösungen, Großserien, Automation, Rettungsgeräte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79E19220-3B12-92CC-C496-6D731F4ED50C}"/>
                </a:ext>
              </a:extLst>
            </p:cNvPr>
            <p:cNvSpPr txBox="1">
              <a:spLocks/>
            </p:cNvSpPr>
            <p:nvPr/>
          </p:nvSpPr>
          <p:spPr>
            <a:xfrm>
              <a:off x="1883603" y="3016535"/>
              <a:ext cx="156442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tx2"/>
                  </a:solidFill>
                  <a:latin typeface="Aptos" panose="020B0004020202020204" pitchFamily="34" charset="0"/>
                </a:rPr>
                <a:t>300 Mitarbeitende</a:t>
              </a:r>
            </a:p>
            <a:p>
              <a:pPr algn="ctr"/>
              <a:endParaRPr lang="de-DE" sz="120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  <a:p>
              <a:pPr algn="ctr"/>
              <a:r>
                <a:rPr lang="de-DE" sz="1200" b="1" dirty="0">
                  <a:latin typeface="Aptos" panose="020B0004020202020204" pitchFamily="34" charset="0"/>
                </a:rPr>
                <a:t>Schwerpunkte: </a:t>
              </a:r>
              <a:r>
                <a:rPr lang="de-DE" sz="1200" dirty="0">
                  <a:latin typeface="Aptos" panose="020B0004020202020204" pitchFamily="34" charset="0"/>
                </a:rPr>
                <a:t>Großserien,</a:t>
              </a:r>
            </a:p>
            <a:p>
              <a:pPr algn="ctr"/>
              <a:r>
                <a:rPr lang="de-DE" sz="1200" dirty="0">
                  <a:latin typeface="Aptos" panose="020B0004020202020204" pitchFamily="34" charset="0"/>
                </a:rPr>
                <a:t>Automation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498C1270-A7ED-A95A-E64F-0739CEDF990E}"/>
                </a:ext>
              </a:extLst>
            </p:cNvPr>
            <p:cNvSpPr txBox="1">
              <a:spLocks/>
            </p:cNvSpPr>
            <p:nvPr/>
          </p:nvSpPr>
          <p:spPr>
            <a:xfrm>
              <a:off x="3789870" y="3017965"/>
              <a:ext cx="156442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tx2"/>
                  </a:solidFill>
                  <a:latin typeface="Aptos" panose="020B0004020202020204" pitchFamily="34" charset="0"/>
                </a:rPr>
                <a:t>320 Mitarbeitende</a:t>
              </a:r>
            </a:p>
            <a:p>
              <a:pPr algn="ctr"/>
              <a:endParaRPr lang="de-DE" sz="120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  <a:p>
              <a:pPr algn="ctr"/>
              <a:r>
                <a:rPr lang="de-DE" sz="1200" b="1" dirty="0">
                  <a:latin typeface="Aptos" panose="020B0004020202020204" pitchFamily="34" charset="0"/>
                </a:rPr>
                <a:t>Schwerpunkte: </a:t>
              </a:r>
              <a:r>
                <a:rPr lang="de-DE" sz="1200" dirty="0">
                  <a:latin typeface="Aptos" panose="020B0004020202020204" pitchFamily="34" charset="0"/>
                </a:rPr>
                <a:t>Sonderzylinder,</a:t>
              </a:r>
            </a:p>
            <a:p>
              <a:pPr algn="ctr"/>
              <a:r>
                <a:rPr lang="de-DE" sz="1200" dirty="0">
                  <a:latin typeface="Aptos" panose="020B0004020202020204" pitchFamily="34" charset="0"/>
                </a:rPr>
                <a:t>Mittlere Serien,</a:t>
              </a:r>
              <a:br>
                <a:rPr lang="de-DE" sz="1200" dirty="0">
                  <a:latin typeface="Aptos" panose="020B0004020202020204" pitchFamily="34" charset="0"/>
                </a:rPr>
              </a:br>
              <a:r>
                <a:rPr lang="de-DE" sz="1200" dirty="0">
                  <a:latin typeface="Aptos" panose="020B0004020202020204" pitchFamily="34" charset="0"/>
                </a:rPr>
                <a:t>Aggregate,</a:t>
              </a:r>
            </a:p>
            <a:p>
              <a:pPr algn="ctr"/>
              <a:r>
                <a:rPr lang="de-DE" sz="1200" dirty="0">
                  <a:latin typeface="Aptos" panose="020B0004020202020204" pitchFamily="34" charset="0"/>
                </a:rPr>
                <a:t>Rettungsgeräte, Axialflussmotoren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567E622D-7C2D-0EA6-670E-7E9638EEA521}"/>
                </a:ext>
              </a:extLst>
            </p:cNvPr>
            <p:cNvSpPr txBox="1">
              <a:spLocks/>
            </p:cNvSpPr>
            <p:nvPr/>
          </p:nvSpPr>
          <p:spPr>
            <a:xfrm>
              <a:off x="5485908" y="3023621"/>
              <a:ext cx="156442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tx2"/>
                  </a:solidFill>
                  <a:latin typeface="Aptos" panose="020B0004020202020204" pitchFamily="34" charset="0"/>
                </a:rPr>
                <a:t>70 Mitarbeitende</a:t>
              </a:r>
            </a:p>
            <a:p>
              <a:pPr algn="ctr"/>
              <a:endParaRPr lang="de-DE" sz="120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  <a:p>
              <a:pPr algn="ctr"/>
              <a:r>
                <a:rPr lang="de-DE" sz="1200" b="1" dirty="0">
                  <a:latin typeface="Aptos" panose="020B0004020202020204" pitchFamily="34" charset="0"/>
                </a:rPr>
                <a:t>Schwerpunkte: </a:t>
              </a:r>
              <a:r>
                <a:rPr lang="de-DE" sz="1200" dirty="0">
                  <a:latin typeface="Aptos" panose="020B0004020202020204" pitchFamily="34" charset="0"/>
                </a:rPr>
                <a:t>Steuerblöcke,</a:t>
              </a:r>
            </a:p>
            <a:p>
              <a:pPr algn="ctr"/>
              <a:r>
                <a:rPr lang="de-DE" sz="1200" dirty="0">
                  <a:latin typeface="Aptos" panose="020B0004020202020204" pitchFamily="34" charset="0"/>
                </a:rPr>
                <a:t>Lenkaggregate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033E38E9-FD95-2CB7-E0CC-2FEA030E20B3}"/>
                </a:ext>
              </a:extLst>
            </p:cNvPr>
            <p:cNvSpPr txBox="1">
              <a:spLocks/>
            </p:cNvSpPr>
            <p:nvPr/>
          </p:nvSpPr>
          <p:spPr>
            <a:xfrm>
              <a:off x="7397884" y="3018860"/>
              <a:ext cx="156442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tx2"/>
                  </a:solidFill>
                  <a:latin typeface="Aptos" panose="020B0004020202020204" pitchFamily="34" charset="0"/>
                </a:rPr>
                <a:t>50 Mitarbeitende</a:t>
              </a:r>
            </a:p>
            <a:p>
              <a:pPr algn="ctr"/>
              <a:endParaRPr lang="de-DE" sz="120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  <a:p>
              <a:pPr algn="ctr"/>
              <a:r>
                <a:rPr lang="de-DE" sz="1200" b="1" dirty="0">
                  <a:latin typeface="Aptos" panose="020B0004020202020204" pitchFamily="34" charset="0"/>
                </a:rPr>
                <a:t>Schwerpunkte: </a:t>
              </a:r>
              <a:r>
                <a:rPr lang="de-DE" sz="1200" dirty="0">
                  <a:latin typeface="Aptos" panose="020B0004020202020204" pitchFamily="34" charset="0"/>
                </a:rPr>
                <a:t>Ventiltechnik,</a:t>
              </a:r>
            </a:p>
            <a:p>
              <a:pPr algn="ctr"/>
              <a:r>
                <a:rPr lang="de-DE" sz="1200" dirty="0">
                  <a:latin typeface="Aptos" panose="020B0004020202020204" pitchFamily="34" charset="0"/>
                </a:rPr>
                <a:t>Proportional- und</a:t>
              </a:r>
            </a:p>
            <a:p>
              <a:pPr algn="ctr"/>
              <a:r>
                <a:rPr lang="de-DE" sz="1200" dirty="0">
                  <a:latin typeface="Aptos" panose="020B0004020202020204" pitchFamily="34" charset="0"/>
                </a:rPr>
                <a:t>Spezialventile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1259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A1A60-7F15-DF39-48D1-9913587DB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Datumsplatzhalter 3">
            <a:extLst>
              <a:ext uri="{FF2B5EF4-FFF2-40B4-BE49-F238E27FC236}">
                <a16:creationId xmlns:a16="http://schemas.microsoft.com/office/drawing/2014/main" id="{271B4BD7-B395-EFF5-1675-DE7680A53A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452" name="Fußzeilenplatzhalter 4">
            <a:extLst>
              <a:ext uri="{FF2B5EF4-FFF2-40B4-BE49-F238E27FC236}">
                <a16:creationId xmlns:a16="http://schemas.microsoft.com/office/drawing/2014/main" id="{D9F569E3-FC15-5839-0977-BA5C7DE75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WEBER-HYDRAULIK GMBH | Christine Grotz, Geschäftsführende Gesellschafterin</a:t>
            </a:r>
          </a:p>
        </p:txBody>
      </p:sp>
      <p:sp>
        <p:nvSpPr>
          <p:cNvPr id="453" name="Foliennummernplatzhalter 5">
            <a:extLst>
              <a:ext uri="{FF2B5EF4-FFF2-40B4-BE49-F238E27FC236}">
                <a16:creationId xmlns:a16="http://schemas.microsoft.com/office/drawing/2014/main" id="{99F52535-EABF-531B-1EA7-0EA75FCEA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E6D2160-6209-8AF4-7CA9-4F92425B50CC}"/>
              </a:ext>
            </a:extLst>
          </p:cNvPr>
          <p:cNvSpPr txBox="1">
            <a:spLocks/>
          </p:cNvSpPr>
          <p:nvPr/>
        </p:nvSpPr>
        <p:spPr>
          <a:xfrm>
            <a:off x="146809" y="272580"/>
            <a:ext cx="6578245" cy="436414"/>
          </a:xfrm>
          <a:prstGeom prst="rect">
            <a:avLst/>
          </a:prstGeom>
        </p:spPr>
        <p:txBody>
          <a:bodyPr anchor="t" anchorCtr="0"/>
          <a:lstStyle>
            <a:lvl1pPr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800" b="1" i="0" kern="1200" cap="all">
                <a:solidFill>
                  <a:schemeClr val="tx2"/>
                </a:solidFill>
                <a:latin typeface="Aptos" panose="020B0004020202020204" pitchFamily="34" charset="0"/>
                <a:ea typeface="Aptos" panose="020B0004020202020204" pitchFamily="34" charset="0"/>
                <a:cs typeface="Poppins" pitchFamily="2" charset="77"/>
              </a:defRPr>
            </a:lvl1pPr>
            <a:lvl2pPr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2pPr>
            <a:lvl3pPr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3pPr>
            <a:lvl4pPr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4pPr>
            <a:lvl5pPr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5pPr>
            <a:lvl6pPr marL="457200"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6pPr>
            <a:lvl7pPr marL="914400"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7pPr>
            <a:lvl8pPr marL="1371600"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8pPr>
            <a:lvl9pPr marL="1828800"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9pPr>
          </a:lstStyle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cs typeface="Poppins" pitchFamily="2" charset="77"/>
              </a:rPr>
              <a:t>Umsatzverteilung nach </a:t>
            </a:r>
            <a:r>
              <a:rPr kumimoji="0" lang="de-DE" sz="2500" b="1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cs typeface="Poppins" pitchFamily="2" charset="77"/>
              </a:rPr>
              <a:t>segmenten</a:t>
            </a:r>
            <a:endParaRPr kumimoji="0" lang="de-DE" sz="25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cs typeface="Poppins" pitchFamily="2" charset="77"/>
            </a:endParaRP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ACEC2974-CF3C-D9FA-EEA2-C4671424D4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9602198"/>
              </p:ext>
            </p:extLst>
          </p:nvPr>
        </p:nvGraphicFramePr>
        <p:xfrm>
          <a:off x="1742519" y="1038993"/>
          <a:ext cx="5658962" cy="3613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Grafik 2" descr="Ein Bild, das Schrift, Text, Screenshot, Grafiken enthält.&#10;&#10;KI-generierte Inhalte können fehlerhaft sein.">
            <a:extLst>
              <a:ext uri="{FF2B5EF4-FFF2-40B4-BE49-F238E27FC236}">
                <a16:creationId xmlns:a16="http://schemas.microsoft.com/office/drawing/2014/main" id="{E98ECEE0-726B-0C04-F425-C36ACC3CE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78" y="4104507"/>
            <a:ext cx="1194469" cy="279692"/>
          </a:xfrm>
          <a:prstGeom prst="rect">
            <a:avLst/>
          </a:prstGeom>
        </p:spPr>
      </p:pic>
      <p:pic>
        <p:nvPicPr>
          <p:cNvPr id="8" name="Grafik 7" descr="Ein Bild, das Schrift, Grafiken, Screenshot, Grafikdesign enthält.&#10;&#10;KI-generierte Inhalte können fehlerhaft sein.">
            <a:extLst>
              <a:ext uri="{FF2B5EF4-FFF2-40B4-BE49-F238E27FC236}">
                <a16:creationId xmlns:a16="http://schemas.microsoft.com/office/drawing/2014/main" id="{D5031615-EBA0-01CC-B7E9-6A7D8774F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295" y="3107962"/>
            <a:ext cx="1763814" cy="9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07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7629C-BBD1-665B-7740-CF7DF6D41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E1E8A4-E0A1-A50D-B7D2-F8165C657E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26.02.2026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037420-84C1-9B11-6CD8-C89662C2C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WEBER-HYDRAULIK GMBH | Christine Grotz, Geschäftsführende Gesellschafterin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7C06E9-F0F6-13D1-E658-A040B49E7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ABABA41-1AD1-48E7-B748-7BB44DAF21CE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C773EFA-F578-38F9-37A8-13DE022C23E9}"/>
              </a:ext>
            </a:extLst>
          </p:cNvPr>
          <p:cNvSpPr txBox="1">
            <a:spLocks/>
          </p:cNvSpPr>
          <p:nvPr/>
        </p:nvSpPr>
        <p:spPr>
          <a:xfrm>
            <a:off x="146810" y="272580"/>
            <a:ext cx="4792686" cy="436414"/>
          </a:xfrm>
          <a:prstGeom prst="rect">
            <a:avLst/>
          </a:prstGeom>
        </p:spPr>
        <p:txBody>
          <a:bodyPr anchor="t" anchorCtr="0"/>
          <a:lstStyle>
            <a:lvl1pPr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800" b="1" i="0" kern="1200" cap="all">
                <a:solidFill>
                  <a:schemeClr val="tx2"/>
                </a:solidFill>
                <a:latin typeface="Aptos" panose="020B0004020202020204" pitchFamily="34" charset="0"/>
                <a:ea typeface="Aptos" panose="020B0004020202020204" pitchFamily="34" charset="0"/>
                <a:cs typeface="Poppins" pitchFamily="2" charset="77"/>
              </a:defRPr>
            </a:lvl1pPr>
            <a:lvl2pPr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2pPr>
            <a:lvl3pPr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3pPr>
            <a:lvl4pPr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4pPr>
            <a:lvl5pPr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5pPr>
            <a:lvl6pPr marL="457200"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6pPr>
            <a:lvl7pPr marL="914400"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7pPr>
            <a:lvl8pPr marL="1371600"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8pPr>
            <a:lvl9pPr marL="1828800" algn="l" defTabSz="455613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libri" pitchFamily="34" charset="0"/>
                <a:ea typeface="Gudea" pitchFamily="2" charset="0"/>
                <a:cs typeface="Gudea" pitchFamily="2" charset="0"/>
              </a:defRPr>
            </a:lvl9pPr>
          </a:lstStyle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all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ptos" panose="020B0004020202020204" pitchFamily="34" charset="0"/>
                <a:cs typeface="Poppins" pitchFamily="2" charset="77"/>
              </a:rPr>
              <a:t>Branchen BU Hydraulik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7205888-AE07-BB01-6F31-734A643672A6}"/>
              </a:ext>
            </a:extLst>
          </p:cNvPr>
          <p:cNvGrpSpPr/>
          <p:nvPr/>
        </p:nvGrpSpPr>
        <p:grpSpPr>
          <a:xfrm>
            <a:off x="250731" y="1107739"/>
            <a:ext cx="8641551" cy="3429339"/>
            <a:chOff x="250731" y="1107739"/>
            <a:chExt cx="8641551" cy="3429339"/>
          </a:xfrm>
        </p:grpSpPr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23C5FF13-5AA3-4BEE-F7AA-F555CF853CF3}"/>
                </a:ext>
              </a:extLst>
            </p:cNvPr>
            <p:cNvCxnSpPr>
              <a:cxnSpLocks/>
            </p:cNvCxnSpPr>
            <p:nvPr/>
          </p:nvCxnSpPr>
          <p:spPr>
            <a:xfrm>
              <a:off x="2406168" y="1110219"/>
              <a:ext cx="0" cy="3426859"/>
            </a:xfrm>
            <a:prstGeom prst="line">
              <a:avLst/>
            </a:prstGeom>
            <a:noFill/>
            <a:ln w="12700" cap="flat" cmpd="sng" algn="ctr">
              <a:solidFill>
                <a:srgbClr val="FFFFFF">
                  <a:lumMod val="75000"/>
                </a:srgbClr>
              </a:solidFill>
              <a:prstDash val="lgDashDot"/>
            </a:ln>
            <a:effectLst/>
          </p:spPr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8302E08B-A45C-D8C3-B23E-9C3065EA4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731" y="2818926"/>
              <a:ext cx="8640000" cy="0"/>
            </a:xfrm>
            <a:prstGeom prst="line">
              <a:avLst/>
            </a:prstGeom>
            <a:noFill/>
            <a:ln w="12700" cap="flat" cmpd="sng" algn="ctr">
              <a:solidFill>
                <a:srgbClr val="FFFFFF">
                  <a:lumMod val="75000"/>
                </a:srgbClr>
              </a:solidFill>
              <a:prstDash val="lgDashDot"/>
            </a:ln>
            <a:effectLst/>
          </p:spPr>
        </p:cxn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B252C3A4-B8CD-24EC-1294-4394542C6BC1}"/>
                </a:ext>
              </a:extLst>
            </p:cNvPr>
            <p:cNvSpPr/>
            <p:nvPr/>
          </p:nvSpPr>
          <p:spPr>
            <a:xfrm>
              <a:off x="2351238" y="2765743"/>
              <a:ext cx="108000" cy="108000"/>
            </a:xfrm>
            <a:prstGeom prst="ellipse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882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4B7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44D483F0-0B85-BC42-CF27-B33DC6489515}"/>
                </a:ext>
              </a:extLst>
            </p:cNvPr>
            <p:cNvCxnSpPr>
              <a:cxnSpLocks/>
            </p:cNvCxnSpPr>
            <p:nvPr/>
          </p:nvCxnSpPr>
          <p:spPr>
            <a:xfrm>
              <a:off x="4570803" y="1108724"/>
              <a:ext cx="0" cy="3428354"/>
            </a:xfrm>
            <a:prstGeom prst="line">
              <a:avLst/>
            </a:prstGeom>
            <a:noFill/>
            <a:ln w="12700" cap="flat" cmpd="sng" algn="ctr">
              <a:solidFill>
                <a:srgbClr val="FFFFFF">
                  <a:lumMod val="75000"/>
                </a:srgbClr>
              </a:solidFill>
              <a:prstDash val="lgDashDot"/>
            </a:ln>
            <a:effectLst/>
          </p:spPr>
        </p:cxn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B53FEAF1-A666-4719-8A0A-67E79C6B553B}"/>
                </a:ext>
              </a:extLst>
            </p:cNvPr>
            <p:cNvSpPr/>
            <p:nvPr/>
          </p:nvSpPr>
          <p:spPr>
            <a:xfrm>
              <a:off x="4519213" y="2765834"/>
              <a:ext cx="108000" cy="108000"/>
            </a:xfrm>
            <a:prstGeom prst="ellipse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882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4B7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1172C485-BEB5-84F7-DD1E-88CC13CFAF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30260" y="1107739"/>
              <a:ext cx="0" cy="3429339"/>
            </a:xfrm>
            <a:prstGeom prst="line">
              <a:avLst/>
            </a:prstGeom>
            <a:noFill/>
            <a:ln w="12700" cap="flat" cmpd="sng" algn="ctr">
              <a:solidFill>
                <a:srgbClr val="FFFFFF">
                  <a:lumMod val="75000"/>
                </a:srgbClr>
              </a:solidFill>
              <a:prstDash val="lgDashDot"/>
            </a:ln>
            <a:effectLst/>
          </p:spPr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D988D63-54AF-8F34-7682-D16158CFF1C3}"/>
                </a:ext>
              </a:extLst>
            </p:cNvPr>
            <p:cNvSpPr/>
            <p:nvPr/>
          </p:nvSpPr>
          <p:spPr>
            <a:xfrm>
              <a:off x="6677385" y="2765743"/>
              <a:ext cx="108000" cy="108000"/>
            </a:xfrm>
            <a:prstGeom prst="ellipse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882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4B7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44E58A3B-7AC5-76BF-89D2-2912CA8C8B74}"/>
                </a:ext>
              </a:extLst>
            </p:cNvPr>
            <p:cNvGrpSpPr/>
            <p:nvPr/>
          </p:nvGrpSpPr>
          <p:grpSpPr>
            <a:xfrm>
              <a:off x="262221" y="1317524"/>
              <a:ext cx="2144630" cy="1308057"/>
              <a:chOff x="262221" y="1317524"/>
              <a:chExt cx="2144630" cy="1308057"/>
            </a:xfrm>
          </p:grpSpPr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58A4F991-85BE-027C-C7F2-B4C938738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duotone>
                  <a:prstClr val="black"/>
                  <a:srgbClr val="1A3E6C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4526" y="1317524"/>
                <a:ext cx="1938654" cy="919482"/>
              </a:xfrm>
              <a:prstGeom prst="rect">
                <a:avLst/>
              </a:prstGeom>
            </p:spPr>
          </p:pic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878743CD-896C-51C4-C522-2EAD351E1043}"/>
                  </a:ext>
                </a:extLst>
              </p:cNvPr>
              <p:cNvSpPr txBox="1"/>
              <p:nvPr/>
            </p:nvSpPr>
            <p:spPr>
              <a:xfrm>
                <a:off x="262221" y="2287027"/>
                <a:ext cx="21446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8827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ptos" panose="020B0004020202020204" pitchFamily="34" charset="0"/>
                  </a:rPr>
                  <a:t>Landwirtschaft</a:t>
                </a:r>
              </a:p>
            </p:txBody>
          </p:sp>
        </p:grp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A7B6C29-F282-C5E4-D584-C3344015C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rgbClr val="1A3E6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24492" y="1307872"/>
              <a:ext cx="1940400" cy="92031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36DF7875-15E5-D53E-8477-CC60F6F9512E}"/>
                </a:ext>
              </a:extLst>
            </p:cNvPr>
            <p:cNvSpPr txBox="1"/>
            <p:nvPr/>
          </p:nvSpPr>
          <p:spPr>
            <a:xfrm>
              <a:off x="2406851" y="2285920"/>
              <a:ext cx="2160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882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0B0004020202020204" pitchFamily="34" charset="0"/>
                </a:rPr>
                <a:t>Truck-Systems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51BED939-BB93-230E-F6F9-FE6DC6755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rgbClr val="1A3E6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589565" y="1242037"/>
              <a:ext cx="2123766" cy="1007278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BD81A3D-1B8B-C80B-BB7C-AD88564351D0}"/>
                </a:ext>
              </a:extLst>
            </p:cNvPr>
            <p:cNvSpPr txBox="1"/>
            <p:nvPr/>
          </p:nvSpPr>
          <p:spPr>
            <a:xfrm>
              <a:off x="4579816" y="2285918"/>
              <a:ext cx="21553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882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0B0004020202020204" pitchFamily="34" charset="0"/>
                </a:rPr>
                <a:t>Krane</a:t>
              </a: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31859389-AAA4-A562-E047-ABFA98A47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rgbClr val="1A3E6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763367" y="1228552"/>
              <a:ext cx="2111694" cy="1001552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87F73DEF-79DB-4248-722D-CC7B4DF5B84A}"/>
                </a:ext>
              </a:extLst>
            </p:cNvPr>
            <p:cNvSpPr txBox="1"/>
            <p:nvPr/>
          </p:nvSpPr>
          <p:spPr>
            <a:xfrm>
              <a:off x="6747582" y="2284810"/>
              <a:ext cx="21432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882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0B0004020202020204" pitchFamily="34" charset="0"/>
                </a:rPr>
                <a:t>Machinery</a:t>
              </a:r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369A0A62-B356-9296-C5EE-77C3D3504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rgbClr val="1A3E6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962" y="3053967"/>
              <a:ext cx="1938654" cy="919482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15829BCB-DB50-1539-8E53-BCED3FC2E338}"/>
                </a:ext>
              </a:extLst>
            </p:cNvPr>
            <p:cNvSpPr txBox="1"/>
            <p:nvPr/>
          </p:nvSpPr>
          <p:spPr>
            <a:xfrm>
              <a:off x="263657" y="4023470"/>
              <a:ext cx="21446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882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0B0004020202020204" pitchFamily="34" charset="0"/>
                </a:rPr>
                <a:t>Baumaschine</a:t>
              </a: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2372095C-20B6-A4B5-E92B-B30A0FABE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1A3E6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05146" y="3022085"/>
              <a:ext cx="2007364" cy="952070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6065670-033C-CF90-D4D9-D25000451F96}"/>
                </a:ext>
              </a:extLst>
            </p:cNvPr>
            <p:cNvSpPr txBox="1"/>
            <p:nvPr/>
          </p:nvSpPr>
          <p:spPr>
            <a:xfrm>
              <a:off x="2408287" y="4022363"/>
              <a:ext cx="2160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882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0B0004020202020204" pitchFamily="34" charset="0"/>
                </a:rPr>
                <a:t>Flurförderzeuge</a:t>
              </a:r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3679A470-0BEF-754A-FAC0-18C2A4C7B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prstClr val="black"/>
                <a:srgbClr val="1A3E6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750160" y="3117467"/>
              <a:ext cx="1805448" cy="856304"/>
            </a:xfrm>
            <a:prstGeom prst="rect">
              <a:avLst/>
            </a:prstGeom>
          </p:spPr>
        </p:pic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924B4680-762A-3F92-0F2E-A34852C6646C}"/>
                </a:ext>
              </a:extLst>
            </p:cNvPr>
            <p:cNvSpPr txBox="1"/>
            <p:nvPr/>
          </p:nvSpPr>
          <p:spPr>
            <a:xfrm>
              <a:off x="4574902" y="4022361"/>
              <a:ext cx="21553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882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0B0004020202020204" pitchFamily="34" charset="0"/>
                </a:rPr>
                <a:t>Trailer-Systems</a:t>
              </a:r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E8B9078D-66E9-A4D0-5085-40A31F92C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duotone>
                <a:prstClr val="black"/>
                <a:srgbClr val="1A3E6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829744" y="3014846"/>
              <a:ext cx="1981812" cy="939950"/>
            </a:xfrm>
            <a:prstGeom prst="rect">
              <a:avLst/>
            </a:prstGeom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1EA6332-C6AF-C6B0-C5AD-3422ECCE80FF}"/>
                </a:ext>
              </a:extLst>
            </p:cNvPr>
            <p:cNvSpPr txBox="1"/>
            <p:nvPr/>
          </p:nvSpPr>
          <p:spPr>
            <a:xfrm>
              <a:off x="6749018" y="4021253"/>
              <a:ext cx="21432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882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0B0004020202020204" pitchFamily="34" charset="0"/>
                </a:rPr>
                <a:t>Kommunalfahrzeuge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2338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Logistikkette für Rettungsgeräte</a:t>
            </a:r>
          </a:p>
        </p:txBody>
      </p:sp>
      <p:pic>
        <p:nvPicPr>
          <p:cNvPr id="7" name="Picture 4" descr="manufactu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103" y="1983594"/>
            <a:ext cx="301229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manufactu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476" y="1478769"/>
            <a:ext cx="30122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manufactu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476" y="2450319"/>
            <a:ext cx="30122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manufactur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9203" y="1078719"/>
            <a:ext cx="45243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manufactur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5151" y="1812144"/>
            <a:ext cx="685800" cy="77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AutoShape 9"/>
          <p:cNvCxnSpPr>
            <a:cxnSpLocks noChangeShapeType="1"/>
          </p:cNvCxnSpPr>
          <p:nvPr/>
        </p:nvCxnSpPr>
        <p:spPr bwMode="auto">
          <a:xfrm flipV="1">
            <a:off x="977704" y="2202669"/>
            <a:ext cx="527447" cy="419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3" name="AutoShape 10"/>
          <p:cNvCxnSpPr>
            <a:cxnSpLocks noChangeShapeType="1"/>
          </p:cNvCxnSpPr>
          <p:nvPr/>
        </p:nvCxnSpPr>
        <p:spPr bwMode="auto">
          <a:xfrm>
            <a:off x="1050332" y="2155044"/>
            <a:ext cx="454819" cy="47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" name="AutoShape 11"/>
          <p:cNvCxnSpPr>
            <a:cxnSpLocks noChangeShapeType="1"/>
          </p:cNvCxnSpPr>
          <p:nvPr/>
        </p:nvCxnSpPr>
        <p:spPr bwMode="auto">
          <a:xfrm>
            <a:off x="977704" y="1650219"/>
            <a:ext cx="527447" cy="552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5" name="Picture 12" descr="manufactur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6816" y="2678919"/>
            <a:ext cx="45243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AutoShape 13"/>
          <p:cNvCxnSpPr>
            <a:cxnSpLocks noChangeShapeType="1"/>
          </p:cNvCxnSpPr>
          <p:nvPr/>
        </p:nvCxnSpPr>
        <p:spPr bwMode="auto">
          <a:xfrm>
            <a:off x="2001641" y="1335894"/>
            <a:ext cx="919163" cy="8429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AutoShape 14"/>
          <p:cNvCxnSpPr>
            <a:cxnSpLocks noChangeShapeType="1"/>
          </p:cNvCxnSpPr>
          <p:nvPr/>
        </p:nvCxnSpPr>
        <p:spPr bwMode="auto">
          <a:xfrm flipV="1">
            <a:off x="2190951" y="2178856"/>
            <a:ext cx="729853" cy="238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" name="AutoShape 15"/>
          <p:cNvCxnSpPr>
            <a:cxnSpLocks noChangeShapeType="1"/>
          </p:cNvCxnSpPr>
          <p:nvPr/>
        </p:nvCxnSpPr>
        <p:spPr bwMode="auto">
          <a:xfrm flipV="1">
            <a:off x="1949254" y="2178856"/>
            <a:ext cx="971550" cy="7572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69" name="Picture 66" descr="Fabri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0804" y="1754994"/>
            <a:ext cx="1200150" cy="84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Picture 16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2713" y="2251454"/>
            <a:ext cx="457200" cy="26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1" name="AutoShape 168"/>
          <p:cNvCxnSpPr>
            <a:cxnSpLocks noChangeShapeType="1"/>
          </p:cNvCxnSpPr>
          <p:nvPr/>
        </p:nvCxnSpPr>
        <p:spPr bwMode="auto">
          <a:xfrm flipV="1">
            <a:off x="4165532" y="1778736"/>
            <a:ext cx="437717" cy="26462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2" name="AutoShape 169"/>
          <p:cNvCxnSpPr>
            <a:cxnSpLocks noChangeShapeType="1"/>
          </p:cNvCxnSpPr>
          <p:nvPr/>
        </p:nvCxnSpPr>
        <p:spPr bwMode="auto">
          <a:xfrm>
            <a:off x="4120954" y="2178857"/>
            <a:ext cx="512005" cy="17711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174" name="Group 171"/>
          <p:cNvGrpSpPr>
            <a:grpSpLocks/>
          </p:cNvGrpSpPr>
          <p:nvPr/>
        </p:nvGrpSpPr>
        <p:grpSpPr bwMode="auto">
          <a:xfrm>
            <a:off x="5823992" y="1593069"/>
            <a:ext cx="1033091" cy="352882"/>
            <a:chOff x="2539" y="2754"/>
            <a:chExt cx="832" cy="318"/>
          </a:xfrm>
        </p:grpSpPr>
        <p:sp>
          <p:nvSpPr>
            <p:cNvPr id="175" name="Rectangle 172"/>
            <p:cNvSpPr>
              <a:spLocks noChangeArrowheads="1"/>
            </p:cNvSpPr>
            <p:nvPr/>
          </p:nvSpPr>
          <p:spPr bwMode="auto">
            <a:xfrm>
              <a:off x="2645" y="2824"/>
              <a:ext cx="162" cy="195"/>
            </a:xfrm>
            <a:prstGeom prst="rect">
              <a:avLst/>
            </a:prstGeom>
            <a:solidFill>
              <a:srgbClr val="CEDF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sp>
          <p:nvSpPr>
            <p:cNvPr id="176" name="AutoShape 173"/>
            <p:cNvSpPr>
              <a:spLocks noChangeArrowheads="1"/>
            </p:cNvSpPr>
            <p:nvPr/>
          </p:nvSpPr>
          <p:spPr bwMode="auto">
            <a:xfrm>
              <a:off x="2645" y="2754"/>
              <a:ext cx="424" cy="70"/>
            </a:xfrm>
            <a:prstGeom prst="parallelogram">
              <a:avLst>
                <a:gd name="adj" fmla="val 371365"/>
              </a:avLst>
            </a:prstGeom>
            <a:solidFill>
              <a:srgbClr val="CEDF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sp>
          <p:nvSpPr>
            <p:cNvPr id="177" name="AutoShape 174"/>
            <p:cNvSpPr>
              <a:spLocks noChangeArrowheads="1"/>
            </p:cNvSpPr>
            <p:nvPr/>
          </p:nvSpPr>
          <p:spPr bwMode="auto">
            <a:xfrm rot="16200000" flipH="1">
              <a:off x="2806" y="2755"/>
              <a:ext cx="263" cy="262"/>
            </a:xfrm>
            <a:prstGeom prst="parallelogram">
              <a:avLst>
                <a:gd name="adj" fmla="val 26717"/>
              </a:avLst>
            </a:prstGeom>
            <a:solidFill>
              <a:srgbClr val="669AB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sp>
          <p:nvSpPr>
            <p:cNvPr id="179" name="Rectangle 179"/>
            <p:cNvSpPr>
              <a:spLocks noChangeArrowheads="1"/>
            </p:cNvSpPr>
            <p:nvPr/>
          </p:nvSpPr>
          <p:spPr bwMode="auto">
            <a:xfrm>
              <a:off x="2887" y="2929"/>
              <a:ext cx="303" cy="104"/>
            </a:xfrm>
            <a:prstGeom prst="rect">
              <a:avLst/>
            </a:prstGeom>
            <a:solidFill>
              <a:srgbClr val="CEDF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sp>
          <p:nvSpPr>
            <p:cNvPr id="180" name="AutoShape 180"/>
            <p:cNvSpPr>
              <a:spLocks noChangeArrowheads="1"/>
            </p:cNvSpPr>
            <p:nvPr/>
          </p:nvSpPr>
          <p:spPr bwMode="auto">
            <a:xfrm>
              <a:off x="2887" y="2872"/>
              <a:ext cx="484" cy="56"/>
            </a:xfrm>
            <a:prstGeom prst="parallelogram">
              <a:avLst>
                <a:gd name="adj" fmla="val 326348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 dirty="0"/>
            </a:p>
          </p:txBody>
        </p:sp>
        <p:sp>
          <p:nvSpPr>
            <p:cNvPr id="181" name="AutoShape 181"/>
            <p:cNvSpPr>
              <a:spLocks noChangeArrowheads="1"/>
            </p:cNvSpPr>
            <p:nvPr/>
          </p:nvSpPr>
          <p:spPr bwMode="auto">
            <a:xfrm rot="16200000" flipH="1">
              <a:off x="3199" y="2865"/>
              <a:ext cx="158" cy="176"/>
            </a:xfrm>
            <a:prstGeom prst="parallelogram">
              <a:avLst>
                <a:gd name="adj" fmla="val 35875"/>
              </a:avLst>
            </a:prstGeom>
            <a:solidFill>
              <a:srgbClr val="669AB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sp>
          <p:nvSpPr>
            <p:cNvPr id="182" name="Rectangle 182"/>
            <p:cNvSpPr>
              <a:spLocks noChangeArrowheads="1"/>
            </p:cNvSpPr>
            <p:nvPr/>
          </p:nvSpPr>
          <p:spPr bwMode="auto">
            <a:xfrm>
              <a:off x="2542" y="3002"/>
              <a:ext cx="363" cy="69"/>
            </a:xfrm>
            <a:prstGeom prst="rect">
              <a:avLst/>
            </a:prstGeom>
            <a:solidFill>
              <a:srgbClr val="CEDF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sp>
          <p:nvSpPr>
            <p:cNvPr id="183" name="AutoShape 183"/>
            <p:cNvSpPr>
              <a:spLocks noChangeArrowheads="1"/>
            </p:cNvSpPr>
            <p:nvPr/>
          </p:nvSpPr>
          <p:spPr bwMode="auto">
            <a:xfrm>
              <a:off x="2539" y="2968"/>
              <a:ext cx="484" cy="34"/>
            </a:xfrm>
            <a:prstGeom prst="parallelogram">
              <a:avLst>
                <a:gd name="adj" fmla="val 311397"/>
              </a:avLst>
            </a:prstGeom>
            <a:solidFill>
              <a:srgbClr val="CEDF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sp>
          <p:nvSpPr>
            <p:cNvPr id="184" name="AutoShape 184"/>
            <p:cNvSpPr>
              <a:spLocks noChangeArrowheads="1"/>
            </p:cNvSpPr>
            <p:nvPr/>
          </p:nvSpPr>
          <p:spPr bwMode="auto">
            <a:xfrm rot="16200000" flipH="1">
              <a:off x="2910" y="2963"/>
              <a:ext cx="103" cy="113"/>
            </a:xfrm>
            <a:prstGeom prst="parallelogram">
              <a:avLst>
                <a:gd name="adj" fmla="val 33685"/>
              </a:avLst>
            </a:prstGeom>
            <a:solidFill>
              <a:srgbClr val="669AB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grpSp>
          <p:nvGrpSpPr>
            <p:cNvPr id="185" name="Group 185"/>
            <p:cNvGrpSpPr>
              <a:grpSpLocks/>
            </p:cNvGrpSpPr>
            <p:nvPr/>
          </p:nvGrpSpPr>
          <p:grpSpPr bwMode="auto">
            <a:xfrm>
              <a:off x="2625" y="3033"/>
              <a:ext cx="56" cy="38"/>
              <a:chOff x="2544" y="2383"/>
              <a:chExt cx="176" cy="135"/>
            </a:xfrm>
          </p:grpSpPr>
          <p:sp>
            <p:nvSpPr>
              <p:cNvPr id="219" name="Rectangle 186"/>
              <p:cNvSpPr>
                <a:spLocks noChangeArrowheads="1"/>
              </p:cNvSpPr>
              <p:nvPr/>
            </p:nvSpPr>
            <p:spPr bwMode="auto">
              <a:xfrm>
                <a:off x="2544" y="2400"/>
                <a:ext cx="176" cy="1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  <p:sp>
            <p:nvSpPr>
              <p:cNvPr id="220" name="Rectangle 187"/>
              <p:cNvSpPr>
                <a:spLocks noChangeArrowheads="1"/>
              </p:cNvSpPr>
              <p:nvPr/>
            </p:nvSpPr>
            <p:spPr bwMode="auto">
              <a:xfrm>
                <a:off x="2544" y="2383"/>
                <a:ext cx="174" cy="51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</p:grpSp>
        <p:grpSp>
          <p:nvGrpSpPr>
            <p:cNvPr id="186" name="Group 188"/>
            <p:cNvGrpSpPr>
              <a:grpSpLocks/>
            </p:cNvGrpSpPr>
            <p:nvPr/>
          </p:nvGrpSpPr>
          <p:grpSpPr bwMode="auto">
            <a:xfrm>
              <a:off x="2694" y="3033"/>
              <a:ext cx="57" cy="38"/>
              <a:chOff x="2544" y="2383"/>
              <a:chExt cx="176" cy="135"/>
            </a:xfrm>
          </p:grpSpPr>
          <p:sp>
            <p:nvSpPr>
              <p:cNvPr id="217" name="Rectangle 189"/>
              <p:cNvSpPr>
                <a:spLocks noChangeArrowheads="1"/>
              </p:cNvSpPr>
              <p:nvPr/>
            </p:nvSpPr>
            <p:spPr bwMode="auto">
              <a:xfrm>
                <a:off x="2544" y="2400"/>
                <a:ext cx="176" cy="1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  <p:sp>
            <p:nvSpPr>
              <p:cNvPr id="218" name="Rectangle 190"/>
              <p:cNvSpPr>
                <a:spLocks noChangeArrowheads="1"/>
              </p:cNvSpPr>
              <p:nvPr/>
            </p:nvSpPr>
            <p:spPr bwMode="auto">
              <a:xfrm>
                <a:off x="2544" y="2383"/>
                <a:ext cx="174" cy="51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</p:grpSp>
        <p:grpSp>
          <p:nvGrpSpPr>
            <p:cNvPr id="187" name="Group 191"/>
            <p:cNvGrpSpPr>
              <a:grpSpLocks/>
            </p:cNvGrpSpPr>
            <p:nvPr/>
          </p:nvGrpSpPr>
          <p:grpSpPr bwMode="auto">
            <a:xfrm>
              <a:off x="2763" y="3033"/>
              <a:ext cx="57" cy="38"/>
              <a:chOff x="2544" y="2383"/>
              <a:chExt cx="176" cy="135"/>
            </a:xfrm>
          </p:grpSpPr>
          <p:sp>
            <p:nvSpPr>
              <p:cNvPr id="215" name="Rectangle 192"/>
              <p:cNvSpPr>
                <a:spLocks noChangeArrowheads="1"/>
              </p:cNvSpPr>
              <p:nvPr/>
            </p:nvSpPr>
            <p:spPr bwMode="auto">
              <a:xfrm>
                <a:off x="2544" y="2400"/>
                <a:ext cx="176" cy="1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  <p:sp>
            <p:nvSpPr>
              <p:cNvPr id="216" name="Rectangle 193"/>
              <p:cNvSpPr>
                <a:spLocks noChangeArrowheads="1"/>
              </p:cNvSpPr>
              <p:nvPr/>
            </p:nvSpPr>
            <p:spPr bwMode="auto">
              <a:xfrm>
                <a:off x="2544" y="2383"/>
                <a:ext cx="174" cy="51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</p:grpSp>
        <p:grpSp>
          <p:nvGrpSpPr>
            <p:cNvPr id="188" name="Group 194"/>
            <p:cNvGrpSpPr>
              <a:grpSpLocks/>
            </p:cNvGrpSpPr>
            <p:nvPr/>
          </p:nvGrpSpPr>
          <p:grpSpPr bwMode="auto">
            <a:xfrm>
              <a:off x="2822" y="3013"/>
              <a:ext cx="60" cy="32"/>
              <a:chOff x="2544" y="2400"/>
              <a:chExt cx="191" cy="118"/>
            </a:xfrm>
          </p:grpSpPr>
          <p:sp>
            <p:nvSpPr>
              <p:cNvPr id="213" name="Rectangle 195"/>
              <p:cNvSpPr>
                <a:spLocks noChangeArrowheads="1"/>
              </p:cNvSpPr>
              <p:nvPr/>
            </p:nvSpPr>
            <p:spPr bwMode="auto">
              <a:xfrm>
                <a:off x="2544" y="2400"/>
                <a:ext cx="176" cy="1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  <p:sp>
            <p:nvSpPr>
              <p:cNvPr id="214" name="Rectangle 196"/>
              <p:cNvSpPr>
                <a:spLocks noChangeArrowheads="1"/>
              </p:cNvSpPr>
              <p:nvPr/>
            </p:nvSpPr>
            <p:spPr bwMode="auto">
              <a:xfrm>
                <a:off x="2560" y="2445"/>
                <a:ext cx="175" cy="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</p:grpSp>
        <p:grpSp>
          <p:nvGrpSpPr>
            <p:cNvPr id="189" name="Group 197"/>
            <p:cNvGrpSpPr>
              <a:grpSpLocks/>
            </p:cNvGrpSpPr>
            <p:nvPr/>
          </p:nvGrpSpPr>
          <p:grpSpPr bwMode="auto">
            <a:xfrm>
              <a:off x="2564" y="3054"/>
              <a:ext cx="21" cy="18"/>
              <a:chOff x="2256" y="2260"/>
              <a:chExt cx="48" cy="52"/>
            </a:xfrm>
          </p:grpSpPr>
          <p:sp>
            <p:nvSpPr>
              <p:cNvPr id="211" name="Rectangle 198"/>
              <p:cNvSpPr>
                <a:spLocks noChangeArrowheads="1"/>
              </p:cNvSpPr>
              <p:nvPr/>
            </p:nvSpPr>
            <p:spPr bwMode="auto">
              <a:xfrm>
                <a:off x="2256" y="2260"/>
                <a:ext cx="48" cy="5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  <p:sp>
            <p:nvSpPr>
              <p:cNvPr id="212" name="Line 199"/>
              <p:cNvSpPr>
                <a:spLocks noChangeShapeType="1"/>
              </p:cNvSpPr>
              <p:nvPr/>
            </p:nvSpPr>
            <p:spPr bwMode="auto">
              <a:xfrm>
                <a:off x="2280" y="2260"/>
                <a:ext cx="0" cy="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</p:grpSp>
        <p:grpSp>
          <p:nvGrpSpPr>
            <p:cNvPr id="190" name="Group 200"/>
            <p:cNvGrpSpPr>
              <a:grpSpLocks/>
            </p:cNvGrpSpPr>
            <p:nvPr/>
          </p:nvGrpSpPr>
          <p:grpSpPr bwMode="auto">
            <a:xfrm>
              <a:off x="3069" y="3015"/>
              <a:ext cx="20" cy="18"/>
              <a:chOff x="2256" y="2260"/>
              <a:chExt cx="48" cy="52"/>
            </a:xfrm>
          </p:grpSpPr>
          <p:sp>
            <p:nvSpPr>
              <p:cNvPr id="209" name="Rectangle 201"/>
              <p:cNvSpPr>
                <a:spLocks noChangeArrowheads="1"/>
              </p:cNvSpPr>
              <p:nvPr/>
            </p:nvSpPr>
            <p:spPr bwMode="auto">
              <a:xfrm>
                <a:off x="2256" y="2260"/>
                <a:ext cx="48" cy="5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  <p:sp>
            <p:nvSpPr>
              <p:cNvPr id="210" name="Line 202"/>
              <p:cNvSpPr>
                <a:spLocks noChangeShapeType="1"/>
              </p:cNvSpPr>
              <p:nvPr/>
            </p:nvSpPr>
            <p:spPr bwMode="auto">
              <a:xfrm>
                <a:off x="2280" y="2260"/>
                <a:ext cx="0" cy="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</p:grpSp>
        <p:grpSp>
          <p:nvGrpSpPr>
            <p:cNvPr id="191" name="Group 203"/>
            <p:cNvGrpSpPr>
              <a:grpSpLocks/>
            </p:cNvGrpSpPr>
            <p:nvPr/>
          </p:nvGrpSpPr>
          <p:grpSpPr bwMode="auto">
            <a:xfrm>
              <a:off x="3109" y="3015"/>
              <a:ext cx="20" cy="18"/>
              <a:chOff x="2256" y="2260"/>
              <a:chExt cx="48" cy="52"/>
            </a:xfrm>
          </p:grpSpPr>
          <p:sp>
            <p:nvSpPr>
              <p:cNvPr id="207" name="Rectangle 204"/>
              <p:cNvSpPr>
                <a:spLocks noChangeArrowheads="1"/>
              </p:cNvSpPr>
              <p:nvPr/>
            </p:nvSpPr>
            <p:spPr bwMode="auto">
              <a:xfrm>
                <a:off x="2256" y="2260"/>
                <a:ext cx="48" cy="5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  <p:sp>
            <p:nvSpPr>
              <p:cNvPr id="208" name="Line 205"/>
              <p:cNvSpPr>
                <a:spLocks noChangeShapeType="1"/>
              </p:cNvSpPr>
              <p:nvPr/>
            </p:nvSpPr>
            <p:spPr bwMode="auto">
              <a:xfrm>
                <a:off x="2280" y="2260"/>
                <a:ext cx="0" cy="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</p:grpSp>
        <p:sp>
          <p:nvSpPr>
            <p:cNvPr id="192" name="Rectangle 206"/>
            <p:cNvSpPr>
              <a:spLocks noChangeArrowheads="1"/>
            </p:cNvSpPr>
            <p:nvPr/>
          </p:nvSpPr>
          <p:spPr bwMode="auto">
            <a:xfrm>
              <a:off x="2917" y="2943"/>
              <a:ext cx="242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grpSp>
          <p:nvGrpSpPr>
            <p:cNvPr id="193" name="Group 207"/>
            <p:cNvGrpSpPr>
              <a:grpSpLocks/>
            </p:cNvGrpSpPr>
            <p:nvPr/>
          </p:nvGrpSpPr>
          <p:grpSpPr bwMode="auto">
            <a:xfrm>
              <a:off x="3210" y="2890"/>
              <a:ext cx="140" cy="68"/>
              <a:chOff x="3792" y="1812"/>
              <a:chExt cx="336" cy="188"/>
            </a:xfrm>
          </p:grpSpPr>
          <p:sp>
            <p:nvSpPr>
              <p:cNvPr id="205" name="AutoShape 208"/>
              <p:cNvSpPr>
                <a:spLocks noChangeArrowheads="1"/>
              </p:cNvSpPr>
              <p:nvPr/>
            </p:nvSpPr>
            <p:spPr bwMode="auto">
              <a:xfrm rot="16200000" flipH="1">
                <a:off x="3866" y="1738"/>
                <a:ext cx="188" cy="336"/>
              </a:xfrm>
              <a:prstGeom prst="parallelogram">
                <a:avLst>
                  <a:gd name="adj" fmla="val 7269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  <p:sp>
            <p:nvSpPr>
              <p:cNvPr id="206" name="Line 209"/>
              <p:cNvSpPr>
                <a:spLocks noChangeShapeType="1"/>
              </p:cNvSpPr>
              <p:nvPr/>
            </p:nvSpPr>
            <p:spPr bwMode="auto">
              <a:xfrm flipV="1">
                <a:off x="3794" y="1840"/>
                <a:ext cx="330" cy="1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</p:grpSp>
        <p:grpSp>
          <p:nvGrpSpPr>
            <p:cNvPr id="194" name="Group 210"/>
            <p:cNvGrpSpPr>
              <a:grpSpLocks/>
            </p:cNvGrpSpPr>
            <p:nvPr/>
          </p:nvGrpSpPr>
          <p:grpSpPr bwMode="auto">
            <a:xfrm>
              <a:off x="3210" y="2929"/>
              <a:ext cx="140" cy="68"/>
              <a:chOff x="3792" y="1812"/>
              <a:chExt cx="336" cy="188"/>
            </a:xfrm>
          </p:grpSpPr>
          <p:sp>
            <p:nvSpPr>
              <p:cNvPr id="203" name="AutoShape 211"/>
              <p:cNvSpPr>
                <a:spLocks noChangeArrowheads="1"/>
              </p:cNvSpPr>
              <p:nvPr/>
            </p:nvSpPr>
            <p:spPr bwMode="auto">
              <a:xfrm rot="16200000" flipH="1">
                <a:off x="3866" y="1738"/>
                <a:ext cx="188" cy="336"/>
              </a:xfrm>
              <a:prstGeom prst="parallelogram">
                <a:avLst>
                  <a:gd name="adj" fmla="val 7269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  <p:sp>
            <p:nvSpPr>
              <p:cNvPr id="204" name="Line 212"/>
              <p:cNvSpPr>
                <a:spLocks noChangeShapeType="1"/>
              </p:cNvSpPr>
              <p:nvPr/>
            </p:nvSpPr>
            <p:spPr bwMode="auto">
              <a:xfrm flipV="1">
                <a:off x="3794" y="1840"/>
                <a:ext cx="330" cy="1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43196" tIns="21599" rIns="43196" bIns="21599" anchor="ctr"/>
              <a:lstStyle/>
              <a:p>
                <a:endParaRPr lang="de-DE"/>
              </a:p>
            </p:txBody>
          </p:sp>
        </p:grpSp>
        <p:sp>
          <p:nvSpPr>
            <p:cNvPr id="195" name="AutoShape 213"/>
            <p:cNvSpPr>
              <a:spLocks noChangeArrowheads="1"/>
            </p:cNvSpPr>
            <p:nvPr/>
          </p:nvSpPr>
          <p:spPr bwMode="auto">
            <a:xfrm>
              <a:off x="2971" y="2903"/>
              <a:ext cx="76" cy="17"/>
            </a:xfrm>
            <a:prstGeom prst="parallelogram">
              <a:avLst>
                <a:gd name="adj" fmla="val 27630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sp>
          <p:nvSpPr>
            <p:cNvPr id="196" name="AutoShape 214"/>
            <p:cNvSpPr>
              <a:spLocks noChangeArrowheads="1"/>
            </p:cNvSpPr>
            <p:nvPr/>
          </p:nvSpPr>
          <p:spPr bwMode="auto">
            <a:xfrm>
              <a:off x="3028" y="2903"/>
              <a:ext cx="75" cy="17"/>
            </a:xfrm>
            <a:prstGeom prst="parallelogram">
              <a:avLst>
                <a:gd name="adj" fmla="val 27267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sp>
          <p:nvSpPr>
            <p:cNvPr id="197" name="AutoShape 215"/>
            <p:cNvSpPr>
              <a:spLocks noChangeArrowheads="1"/>
            </p:cNvSpPr>
            <p:nvPr/>
          </p:nvSpPr>
          <p:spPr bwMode="auto">
            <a:xfrm>
              <a:off x="3089" y="2903"/>
              <a:ext cx="75" cy="17"/>
            </a:xfrm>
            <a:prstGeom prst="parallelogram">
              <a:avLst>
                <a:gd name="adj" fmla="val 27267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sp>
          <p:nvSpPr>
            <p:cNvPr id="198" name="AutoShape 216"/>
            <p:cNvSpPr>
              <a:spLocks noChangeArrowheads="1"/>
            </p:cNvSpPr>
            <p:nvPr/>
          </p:nvSpPr>
          <p:spPr bwMode="auto">
            <a:xfrm>
              <a:off x="3084" y="2880"/>
              <a:ext cx="76" cy="17"/>
            </a:xfrm>
            <a:prstGeom prst="parallelogram">
              <a:avLst>
                <a:gd name="adj" fmla="val 27630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sp>
          <p:nvSpPr>
            <p:cNvPr id="199" name="AutoShape 217"/>
            <p:cNvSpPr>
              <a:spLocks noChangeArrowheads="1"/>
            </p:cNvSpPr>
            <p:nvPr/>
          </p:nvSpPr>
          <p:spPr bwMode="auto">
            <a:xfrm>
              <a:off x="3142" y="2880"/>
              <a:ext cx="75" cy="17"/>
            </a:xfrm>
            <a:prstGeom prst="parallelogram">
              <a:avLst>
                <a:gd name="adj" fmla="val 27267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sp>
          <p:nvSpPr>
            <p:cNvPr id="200" name="AutoShape 218"/>
            <p:cNvSpPr>
              <a:spLocks noChangeArrowheads="1"/>
            </p:cNvSpPr>
            <p:nvPr/>
          </p:nvSpPr>
          <p:spPr bwMode="auto">
            <a:xfrm>
              <a:off x="3209" y="2880"/>
              <a:ext cx="75" cy="17"/>
            </a:xfrm>
            <a:prstGeom prst="parallelogram">
              <a:avLst>
                <a:gd name="adj" fmla="val 27267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sp>
          <p:nvSpPr>
            <p:cNvPr id="201" name="AutoShape 219"/>
            <p:cNvSpPr>
              <a:spLocks noChangeArrowheads="1"/>
            </p:cNvSpPr>
            <p:nvPr/>
          </p:nvSpPr>
          <p:spPr bwMode="auto">
            <a:xfrm>
              <a:off x="3149" y="2903"/>
              <a:ext cx="76" cy="17"/>
            </a:xfrm>
            <a:prstGeom prst="parallelogram">
              <a:avLst>
                <a:gd name="adj" fmla="val 27630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  <p:sp>
          <p:nvSpPr>
            <p:cNvPr id="202" name="AutoShape 220"/>
            <p:cNvSpPr>
              <a:spLocks noChangeArrowheads="1"/>
            </p:cNvSpPr>
            <p:nvPr/>
          </p:nvSpPr>
          <p:spPr bwMode="auto">
            <a:xfrm>
              <a:off x="3028" y="2880"/>
              <a:ext cx="75" cy="17"/>
            </a:xfrm>
            <a:prstGeom prst="parallelogram">
              <a:avLst>
                <a:gd name="adj" fmla="val 27267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3196" tIns="21599" rIns="43196" bIns="21599" anchor="ctr"/>
            <a:lstStyle/>
            <a:p>
              <a:endParaRPr lang="de-DE"/>
            </a:p>
          </p:txBody>
        </p:sp>
      </p:grpSp>
      <p:sp>
        <p:nvSpPr>
          <p:cNvPr id="226" name="AutoShape 223"/>
          <p:cNvSpPr>
            <a:spLocks noChangeArrowheads="1"/>
          </p:cNvSpPr>
          <p:nvPr/>
        </p:nvSpPr>
        <p:spPr bwMode="auto">
          <a:xfrm>
            <a:off x="7339378" y="1323267"/>
            <a:ext cx="228600" cy="171450"/>
          </a:xfrm>
          <a:prstGeom prst="triangle">
            <a:avLst>
              <a:gd name="adj" fmla="val 50000"/>
            </a:avLst>
          </a:prstGeom>
          <a:solidFill>
            <a:srgbClr val="95ACC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" name="AutoShape 225"/>
          <p:cNvSpPr>
            <a:spLocks noChangeArrowheads="1"/>
          </p:cNvSpPr>
          <p:nvPr/>
        </p:nvSpPr>
        <p:spPr bwMode="auto">
          <a:xfrm>
            <a:off x="7395232" y="1961521"/>
            <a:ext cx="228600" cy="171450"/>
          </a:xfrm>
          <a:prstGeom prst="triangle">
            <a:avLst>
              <a:gd name="adj" fmla="val 50000"/>
            </a:avLst>
          </a:prstGeom>
          <a:solidFill>
            <a:srgbClr val="95ACC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cxnSp>
        <p:nvCxnSpPr>
          <p:cNvPr id="232" name="AutoShape 229"/>
          <p:cNvCxnSpPr>
            <a:cxnSpLocks noChangeShapeType="1"/>
          </p:cNvCxnSpPr>
          <p:nvPr/>
        </p:nvCxnSpPr>
        <p:spPr bwMode="auto">
          <a:xfrm flipV="1">
            <a:off x="6828938" y="1473785"/>
            <a:ext cx="429925" cy="2263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3" name="AutoShape 230"/>
          <p:cNvCxnSpPr>
            <a:cxnSpLocks noChangeShapeType="1"/>
          </p:cNvCxnSpPr>
          <p:nvPr/>
        </p:nvCxnSpPr>
        <p:spPr bwMode="auto">
          <a:xfrm>
            <a:off x="6888126" y="1879678"/>
            <a:ext cx="500604" cy="16368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52" name="Text Box 249"/>
          <p:cNvSpPr txBox="1">
            <a:spLocks noChangeArrowheads="1"/>
          </p:cNvSpPr>
          <p:nvPr/>
        </p:nvSpPr>
        <p:spPr bwMode="auto">
          <a:xfrm>
            <a:off x="5499698" y="2014550"/>
            <a:ext cx="12418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de-DE" dirty="0"/>
          </a:p>
        </p:txBody>
      </p:sp>
      <p:sp>
        <p:nvSpPr>
          <p:cNvPr id="253" name="Text Box 250"/>
          <p:cNvSpPr txBox="1">
            <a:spLocks noChangeArrowheads="1"/>
          </p:cNvSpPr>
          <p:nvPr/>
        </p:nvSpPr>
        <p:spPr bwMode="auto">
          <a:xfrm>
            <a:off x="2746067" y="2787528"/>
            <a:ext cx="15668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/>
              <a:t>Herstellerwerk</a:t>
            </a:r>
            <a:endParaRPr lang="de-DE" sz="1600" dirty="0"/>
          </a:p>
        </p:txBody>
      </p:sp>
      <p:sp>
        <p:nvSpPr>
          <p:cNvPr id="254" name="Text Box 251"/>
          <p:cNvSpPr txBox="1">
            <a:spLocks noChangeArrowheads="1"/>
          </p:cNvSpPr>
          <p:nvPr/>
        </p:nvSpPr>
        <p:spPr bwMode="auto">
          <a:xfrm>
            <a:off x="585988" y="3149217"/>
            <a:ext cx="22133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/>
              <a:t>Beschaffung (Zulieferer)</a:t>
            </a:r>
          </a:p>
        </p:txBody>
      </p:sp>
      <p:sp>
        <p:nvSpPr>
          <p:cNvPr id="255" name="Text Box 249"/>
          <p:cNvSpPr txBox="1">
            <a:spLocks noChangeArrowheads="1"/>
          </p:cNvSpPr>
          <p:nvPr/>
        </p:nvSpPr>
        <p:spPr bwMode="auto">
          <a:xfrm>
            <a:off x="5603124" y="1968338"/>
            <a:ext cx="12116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/>
              <a:t>Import-gesellschaft</a:t>
            </a:r>
          </a:p>
        </p:txBody>
      </p:sp>
      <p:pic>
        <p:nvPicPr>
          <p:cNvPr id="67" name="Grafik 66" descr="Ein Bild, das Transport, Flugzeug, Flugreise, Platane Flugzeug Hobel enthält.&#10;&#10;KI-generierte Inhalte können fehlerhaft sein.">
            <a:extLst>
              <a:ext uri="{FF2B5EF4-FFF2-40B4-BE49-F238E27FC236}">
                <a16:creationId xmlns:a16="http://schemas.microsoft.com/office/drawing/2014/main" id="{F1D8E37B-14DA-37E9-46E6-D4CDEAA1C1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864" y="1360826"/>
            <a:ext cx="527641" cy="457227"/>
          </a:xfrm>
          <a:prstGeom prst="rect">
            <a:avLst/>
          </a:prstGeom>
        </p:spPr>
      </p:pic>
      <p:cxnSp>
        <p:nvCxnSpPr>
          <p:cNvPr id="117" name="AutoShape 168">
            <a:extLst>
              <a:ext uri="{FF2B5EF4-FFF2-40B4-BE49-F238E27FC236}">
                <a16:creationId xmlns:a16="http://schemas.microsoft.com/office/drawing/2014/main" id="{003139A6-C9FC-1074-95FA-4FF93E46DB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92669" y="1536323"/>
            <a:ext cx="685469" cy="17580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9" name="AutoShape 169">
            <a:extLst>
              <a:ext uri="{FF2B5EF4-FFF2-40B4-BE49-F238E27FC236}">
                <a16:creationId xmlns:a16="http://schemas.microsoft.com/office/drawing/2014/main" id="{77A5CCBE-FF12-EE27-2ADE-E48C58E8D05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03394" y="2025711"/>
            <a:ext cx="565716" cy="3301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259" name="Grafik 258" descr="Ein Bild, das Transport, Fahrzeug, Rad, Landfahrzeug enthält.&#10;&#10;KI-generierte Inhalte können fehlerhaft sein.">
            <a:extLst>
              <a:ext uri="{FF2B5EF4-FFF2-40B4-BE49-F238E27FC236}">
                <a16:creationId xmlns:a16="http://schemas.microsoft.com/office/drawing/2014/main" id="{7C355C30-641F-457A-C885-6D7B9EF03C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6662" y="1079849"/>
            <a:ext cx="1328518" cy="601329"/>
          </a:xfrm>
          <a:prstGeom prst="rect">
            <a:avLst/>
          </a:prstGeom>
        </p:spPr>
      </p:pic>
      <p:pic>
        <p:nvPicPr>
          <p:cNvPr id="260" name="Grafik 259" descr="Ein Bild, das Transport, Fahrzeug, Rad, Landfahrzeug enthält.&#10;&#10;KI-generierte Inhalte können fehlerhaft sein.">
            <a:extLst>
              <a:ext uri="{FF2B5EF4-FFF2-40B4-BE49-F238E27FC236}">
                <a16:creationId xmlns:a16="http://schemas.microsoft.com/office/drawing/2014/main" id="{E53F2C28-7FDC-2A27-8FCD-5E35F511F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3364" y="1842688"/>
            <a:ext cx="1328518" cy="601329"/>
          </a:xfrm>
          <a:prstGeom prst="rect">
            <a:avLst/>
          </a:prstGeom>
        </p:spPr>
      </p:pic>
      <p:sp>
        <p:nvSpPr>
          <p:cNvPr id="261" name="Text Box 249">
            <a:extLst>
              <a:ext uri="{FF2B5EF4-FFF2-40B4-BE49-F238E27FC236}">
                <a16:creationId xmlns:a16="http://schemas.microsoft.com/office/drawing/2014/main" id="{FE8ADDB7-EE18-9F6F-7F71-A5DB51C24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249" y="2209679"/>
            <a:ext cx="12116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/>
              <a:t>Händler</a:t>
            </a:r>
          </a:p>
        </p:txBody>
      </p:sp>
      <p:pic>
        <p:nvPicPr>
          <p:cNvPr id="263" name="Grafik 262" descr="Ein Bild, das Feuerwehrmann, Helm, draußen, Schutzausrüstung enthält.&#10;&#10;KI-generierte Inhalte können fehlerhaft sein.">
            <a:extLst>
              <a:ext uri="{FF2B5EF4-FFF2-40B4-BE49-F238E27FC236}">
                <a16:creationId xmlns:a16="http://schemas.microsoft.com/office/drawing/2014/main" id="{3F68F6CA-91DD-C8FB-0244-4BA7A6A732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7921" y="2564252"/>
            <a:ext cx="2514089" cy="25140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Ein Bild, das Kleidung, Mann, Poster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8F79883B-5080-359C-9FB1-968050648E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 bwMode="auto">
          <a:xfrm>
            <a:off x="200966" y="797902"/>
            <a:ext cx="8742068" cy="38246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EF828669-DA73-66DC-5C3F-C972AEF4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/>
          <a:lstStyle/>
          <a:p>
            <a:r>
              <a:rPr lang="en-US" sz="2400" dirty="0" err="1">
                <a:latin typeface="Aptos"/>
              </a:rPr>
              <a:t>Kapriolen</a:t>
            </a:r>
            <a:r>
              <a:rPr lang="en-US" sz="2400" dirty="0">
                <a:latin typeface="Aptos"/>
              </a:rPr>
              <a:t> </a:t>
            </a:r>
            <a:r>
              <a:rPr lang="en-US" sz="2400" dirty="0" err="1">
                <a:latin typeface="Aptos"/>
              </a:rPr>
              <a:t>Schüren</a:t>
            </a:r>
            <a:r>
              <a:rPr lang="en-US" sz="2400" dirty="0">
                <a:latin typeface="Aptos"/>
              </a:rPr>
              <a:t> </a:t>
            </a:r>
            <a:r>
              <a:rPr lang="en-US" sz="2400" dirty="0" err="1">
                <a:latin typeface="Aptos"/>
              </a:rPr>
              <a:t>Unsicherheit</a:t>
            </a:r>
            <a:r>
              <a:rPr lang="en-US" sz="2400" dirty="0">
                <a:latin typeface="Aptos"/>
              </a:rPr>
              <a:t>…</a:t>
            </a:r>
            <a:endParaRPr lang="en-US" sz="24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F66C8C-6D2A-8F13-1E53-7B8032BBE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26.02.2026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35637F-04A9-6A45-7FA1-B499AE0D9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6CB953-2803-6B88-CFE2-5E65AF6BE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825D58-DB6D-42CC-A492-4F878E9B4F7C}" type="slidenum">
              <a:rPr lang="de-DE" smtClean="0"/>
              <a:pPr>
                <a:spcAft>
                  <a:spcPts val="600"/>
                </a:spcAft>
              </a:pPr>
              <a:t>8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6A53B99-00B0-FE1E-475B-15BD8AE22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68" y="4611131"/>
            <a:ext cx="2027561" cy="17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43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Text, Screenshot, Reihe, parallel enthält.&#10;&#10;KI-generierte Inhalte können fehlerhaft sein.">
            <a:extLst>
              <a:ext uri="{FF2B5EF4-FFF2-40B4-BE49-F238E27FC236}">
                <a16:creationId xmlns:a16="http://schemas.microsoft.com/office/drawing/2014/main" id="{E3479EE3-1A6E-A91D-C272-582E7A278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55002" y="554480"/>
            <a:ext cx="6856490" cy="41824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DD0B8D53-78A8-2787-84C2-404FFEA69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5" y="221458"/>
            <a:ext cx="7187713" cy="292893"/>
          </a:xfrm>
        </p:spPr>
        <p:txBody>
          <a:bodyPr/>
          <a:lstStyle/>
          <a:p>
            <a:r>
              <a:rPr lang="en-US" sz="2400" dirty="0"/>
              <a:t>USA </a:t>
            </a:r>
            <a:r>
              <a:rPr lang="en-US" sz="2400" dirty="0" err="1"/>
              <a:t>einer</a:t>
            </a:r>
            <a:r>
              <a:rPr lang="en-US" sz="2400" dirty="0"/>
              <a:t> der </a:t>
            </a:r>
            <a:r>
              <a:rPr lang="en-US" sz="2400" dirty="0" err="1"/>
              <a:t>wichtigsTen</a:t>
            </a:r>
            <a:r>
              <a:rPr lang="en-US" sz="2400" dirty="0"/>
              <a:t> </a:t>
            </a:r>
            <a:r>
              <a:rPr lang="en-US" sz="2400" dirty="0" err="1"/>
              <a:t>Exportmärkte</a:t>
            </a:r>
            <a:endParaRPr lang="en-US" sz="2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867199-C9BC-654D-6A00-3241294AAE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331" y="4777069"/>
            <a:ext cx="605112" cy="20597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26.02.2026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42D540-C5CC-187C-8EC8-D91256393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774" y="4777069"/>
            <a:ext cx="7612895" cy="20862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WEBER-HYDRAULIK | Christine Grotz | Geschäftsführende Gesellschafterin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8B33A4-3805-4130-55F5-3C38B2292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668" y="4777069"/>
            <a:ext cx="303334" cy="20597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825D58-DB6D-42CC-A492-4F878E9B4F7C}" type="slidenum">
              <a:rPr lang="de-DE" smtClean="0"/>
              <a:pPr>
                <a:spcAft>
                  <a:spcPts val="600"/>
                </a:spcAft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673841"/>
      </p:ext>
    </p:extLst>
  </p:cSld>
  <p:clrMapOvr>
    <a:masterClrMapping/>
  </p:clrMapOvr>
</p:sld>
</file>

<file path=ppt/theme/theme1.xml><?xml version="1.0" encoding="utf-8"?>
<a:theme xmlns:a="http://schemas.openxmlformats.org/drawingml/2006/main" name="WH Präsentationsvorlage DE">
  <a:themeElements>
    <a:clrScheme name="Benutzerdefiniert 5">
      <a:dk1>
        <a:srgbClr val="6F6F6F"/>
      </a:dk1>
      <a:lt1>
        <a:sysClr val="window" lastClr="FFFFFF"/>
      </a:lt1>
      <a:dk2>
        <a:srgbClr val="1A3E6C"/>
      </a:dk2>
      <a:lt2>
        <a:srgbClr val="FFFFFF"/>
      </a:lt2>
      <a:accent1>
        <a:srgbClr val="CAE6EA"/>
      </a:accent1>
      <a:accent2>
        <a:srgbClr val="DC052C"/>
      </a:accent2>
      <a:accent3>
        <a:srgbClr val="8DA2B7"/>
      </a:accent3>
      <a:accent4>
        <a:srgbClr val="C6C6C6"/>
      </a:accent4>
      <a:accent5>
        <a:srgbClr val="CAD3DD"/>
      </a:accent5>
      <a:accent6>
        <a:srgbClr val="E3E3E3"/>
      </a:accent6>
      <a:hlink>
        <a:srgbClr val="004B7C"/>
      </a:hlink>
      <a:folHlink>
        <a:srgbClr val="004B7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/>
      <a:lstStyle>
        <a:defPPr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1" id="{17E0B6E7-8387-4B47-92FA-BF9EFA8175C6}" vid="{CA4ED4FD-68CC-4CC4-B628-3F43AD3992D2}"/>
    </a:ext>
  </a:extLst>
</a:theme>
</file>

<file path=ppt/theme/theme2.xml><?xml version="1.0" encoding="utf-8"?>
<a:theme xmlns:a="http://schemas.openxmlformats.org/drawingml/2006/main" name="1_WH Präsentationsvorlage DE">
  <a:themeElements>
    <a:clrScheme name="WEBER SYSTEMS GROUP">
      <a:dk1>
        <a:srgbClr val="000000"/>
      </a:dk1>
      <a:lt1>
        <a:sysClr val="window" lastClr="FFFFFF"/>
      </a:lt1>
      <a:dk2>
        <a:srgbClr val="575756"/>
      </a:dk2>
      <a:lt2>
        <a:srgbClr val="E3E3E3"/>
      </a:lt2>
      <a:accent1>
        <a:srgbClr val="E3E3E3"/>
      </a:accent1>
      <a:accent2>
        <a:srgbClr val="C6C6C6"/>
      </a:accent2>
      <a:accent3>
        <a:srgbClr val="575757"/>
      </a:accent3>
      <a:accent4>
        <a:srgbClr val="1A3F6C"/>
      </a:accent4>
      <a:accent5>
        <a:srgbClr val="EFCE15"/>
      </a:accent5>
      <a:accent6>
        <a:srgbClr val="FFFFFF"/>
      </a:accent6>
      <a:hlink>
        <a:srgbClr val="004B7C"/>
      </a:hlink>
      <a:folHlink>
        <a:srgbClr val="004B7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/>
      <a:lstStyle>
        <a:defPPr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1" id="{339B613B-F33F-4DB5-B61D-B43164A23CFA}" vid="{F2D30CFC-C3F1-47F1-912F-49C88C5FC3C7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578678262137F4D8364FEF8D8C4E7A5" ma:contentTypeVersion="15" ma:contentTypeDescription="Ein neues Dokument erstellen." ma:contentTypeScope="" ma:versionID="6245b53c8d9f43c214838ce0cd88ca2c">
  <xsd:schema xmlns:xsd="http://www.w3.org/2001/XMLSchema" xmlns:xs="http://www.w3.org/2001/XMLSchema" xmlns:p="http://schemas.microsoft.com/office/2006/metadata/properties" xmlns:ns3="6438ca49-aba3-437d-bdb5-46ec44d763d4" xmlns:ns4="706cfc0e-b494-4384-b012-4666e0f29e7e" targetNamespace="http://schemas.microsoft.com/office/2006/metadata/properties" ma:root="true" ma:fieldsID="11d20796b7fc1614a9dc8df7d6c33098" ns3:_="" ns4:_="">
    <xsd:import namespace="6438ca49-aba3-437d-bdb5-46ec44d763d4"/>
    <xsd:import namespace="706cfc0e-b494-4384-b012-4666e0f29e7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38ca49-aba3-437d-bdb5-46ec44d763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cfc0e-b494-4384-b012-4666e0f29e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438ca49-aba3-437d-bdb5-46ec44d763d4" xsi:nil="true"/>
  </documentManagement>
</p:properties>
</file>

<file path=customXml/itemProps1.xml><?xml version="1.0" encoding="utf-8"?>
<ds:datastoreItem xmlns:ds="http://schemas.openxmlformats.org/officeDocument/2006/customXml" ds:itemID="{8FE95A70-C74E-4016-AD5F-432FA969B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38ca49-aba3-437d-bdb5-46ec44d763d4"/>
    <ds:schemaRef ds:uri="706cfc0e-b494-4384-b012-4666e0f29e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558C0B-20DC-4F21-BCAB-76E167FD27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52DA9-375C-4DB9-A2A3-5E71D4534AED}">
  <ds:schemaRefs>
    <ds:schemaRef ds:uri="http://schemas.microsoft.com/office/2006/documentManagement/types"/>
    <ds:schemaRef ds:uri="http://schemas.microsoft.com/office/2006/metadata/properties"/>
    <ds:schemaRef ds:uri="706cfc0e-b494-4384-b012-4666e0f29e7e"/>
    <ds:schemaRef ds:uri="http://purl.org/dc/elements/1.1/"/>
    <ds:schemaRef ds:uri="http://purl.org/dc/dcmitype/"/>
    <ds:schemaRef ds:uri="6438ca49-aba3-437d-bdb5-46ec44d763d4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Unternehmenspräsentation_WH_DE_highress</Template>
  <TotalTime>0</TotalTime>
  <Words>502</Words>
  <Application>Microsoft Office PowerPoint</Application>
  <PresentationFormat>Bildschirmpräsentation (16:9)</PresentationFormat>
  <Paragraphs>156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6" baseType="lpstr">
      <vt:lpstr>Aptos</vt:lpstr>
      <vt:lpstr>Symbol</vt:lpstr>
      <vt:lpstr>Arial</vt:lpstr>
      <vt:lpstr>Wingdings</vt:lpstr>
      <vt:lpstr>Calibri</vt:lpstr>
      <vt:lpstr>Gudea</vt:lpstr>
      <vt:lpstr>Lucida Grande</vt:lpstr>
      <vt:lpstr>WH Präsentationsvorlage DE</vt:lpstr>
      <vt:lpstr>1_WH Präsentationsvorlage DE</vt:lpstr>
      <vt:lpstr>Auswirkungen der US Zölle auf den deutschen MittelstanD </vt:lpstr>
      <vt:lpstr>„Klarheit ist wichtiger als Lautstärke“ </vt:lpstr>
      <vt:lpstr>AUF EINEN BLICK</vt:lpstr>
      <vt:lpstr>PowerPoint-Präsentation</vt:lpstr>
      <vt:lpstr>PowerPoint-Präsentation</vt:lpstr>
      <vt:lpstr>PowerPoint-Präsentation</vt:lpstr>
      <vt:lpstr>Logistikkette für Rettungsgeräte</vt:lpstr>
      <vt:lpstr>Kapriolen Schüren Unsicherheit…</vt:lpstr>
      <vt:lpstr>USA einer der wichtigsTen Exportmärkte</vt:lpstr>
      <vt:lpstr>Was hat sich verändert? </vt:lpstr>
      <vt:lpstr>Direkte Betroffenheit: Kunden in den USA </vt:lpstr>
      <vt:lpstr>Indirekte Betroffenheit: Zulieferer für US-Geschäfte </vt:lpstr>
      <vt:lpstr>Besonderheit: 15 % Basiszoll + Stahl- &amp; Aluminiumanteile</vt:lpstr>
      <vt:lpstr>Tariff Engineering</vt:lpstr>
      <vt:lpstr>Empirische Evidenz zur Zoll-Weitergabe</vt:lpstr>
      <vt:lpstr>ZollRückzahlungen?</vt:lpstr>
      <vt:lpstr>HERZLICHEN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Stelzer, Laura</dc:creator>
  <cp:lastModifiedBy>Grotz, Christine</cp:lastModifiedBy>
  <cp:revision>37</cp:revision>
  <cp:lastPrinted>2013-10-30T14:35:27Z</cp:lastPrinted>
  <dcterms:created xsi:type="dcterms:W3CDTF">2026-01-20T09:36:58Z</dcterms:created>
  <dcterms:modified xsi:type="dcterms:W3CDTF">2026-02-21T19:51:13Z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0x0101003578678262137F4D8364FEF8D8C4E7A5</vt:lpwstr>
  </property>
</Properties>
</file>